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35" r:id="rId1"/>
  </p:sldMasterIdLst>
  <p:notesMasterIdLst>
    <p:notesMasterId r:id="rId21"/>
  </p:notesMasterIdLst>
  <p:sldIdLst>
    <p:sldId id="256" r:id="rId2"/>
    <p:sldId id="406" r:id="rId3"/>
    <p:sldId id="411" r:id="rId4"/>
    <p:sldId id="405" r:id="rId5"/>
    <p:sldId id="414" r:id="rId6"/>
    <p:sldId id="416" r:id="rId7"/>
    <p:sldId id="402" r:id="rId8"/>
    <p:sldId id="264" r:id="rId9"/>
    <p:sldId id="265" r:id="rId10"/>
    <p:sldId id="266" r:id="rId11"/>
    <p:sldId id="409" r:id="rId12"/>
    <p:sldId id="270" r:id="rId13"/>
    <p:sldId id="401" r:id="rId14"/>
    <p:sldId id="407" r:id="rId15"/>
    <p:sldId id="408" r:id="rId16"/>
    <p:sldId id="271" r:id="rId17"/>
    <p:sldId id="410" r:id="rId18"/>
    <p:sldId id="262" r:id="rId19"/>
    <p:sldId id="3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0D6A46F-1E5B-094C-A332-8FEC2E104BF2}">
          <p14:sldIdLst>
            <p14:sldId id="256"/>
            <p14:sldId id="406"/>
            <p14:sldId id="411"/>
            <p14:sldId id="405"/>
            <p14:sldId id="414"/>
            <p14:sldId id="416"/>
            <p14:sldId id="402"/>
            <p14:sldId id="264"/>
            <p14:sldId id="265"/>
            <p14:sldId id="266"/>
            <p14:sldId id="409"/>
            <p14:sldId id="270"/>
            <p14:sldId id="401"/>
            <p14:sldId id="407"/>
            <p14:sldId id="408"/>
            <p14:sldId id="271"/>
            <p14:sldId id="410"/>
            <p14:sldId id="262"/>
            <p14:sldId id="39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e van Eyk, Mr" initials="LvEM" lastIdx="4" clrIdx="0">
    <p:extLst>
      <p:ext uri="{19B8F6BF-5375-455C-9EA6-DF929625EA0E}">
        <p15:presenceInfo xmlns:p15="http://schemas.microsoft.com/office/powerpoint/2012/main" userId="S::u16026960@up.ac.za::b3439e86-3fc1-4e83-8de9-643eb93a28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D35"/>
    <a:srgbClr val="FF9900"/>
    <a:srgbClr val="9DC3E6"/>
    <a:srgbClr val="FFC28C"/>
    <a:srgbClr val="1F77B4"/>
    <a:srgbClr val="A9D18E"/>
    <a:srgbClr val="FFD966"/>
    <a:srgbClr val="0066FF"/>
    <a:srgbClr val="000000"/>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D35C46-3C19-47B5-B14F-28D9D0C1A95C}" v="119" dt="2023-06-29T06:03:51.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LD van Eyk" userId="b3439e86-3fc1-4e83-8de9-643eb93a28ea" providerId="ADAL" clId="{BAD02099-B8FE-4095-B77B-2426EA157EA6}"/>
    <pc:docChg chg="modSld">
      <pc:chgData name="Mr. LD van Eyk" userId="b3439e86-3fc1-4e83-8de9-643eb93a28ea" providerId="ADAL" clId="{BAD02099-B8FE-4095-B77B-2426EA157EA6}" dt="2023-03-03T05:07:23.819" v="0" actId="1076"/>
      <pc:docMkLst>
        <pc:docMk/>
      </pc:docMkLst>
      <pc:sldChg chg="modSp">
        <pc:chgData name="Mr. LD van Eyk" userId="b3439e86-3fc1-4e83-8de9-643eb93a28ea" providerId="ADAL" clId="{BAD02099-B8FE-4095-B77B-2426EA157EA6}" dt="2023-03-03T05:07:23.819" v="0" actId="1076"/>
        <pc:sldMkLst>
          <pc:docMk/>
          <pc:sldMk cId="3305437693" sldId="256"/>
        </pc:sldMkLst>
        <pc:picChg chg="mod">
          <ac:chgData name="Mr. LD van Eyk" userId="b3439e86-3fc1-4e83-8de9-643eb93a28ea" providerId="ADAL" clId="{BAD02099-B8FE-4095-B77B-2426EA157EA6}" dt="2023-03-03T05:07:23.819" v="0" actId="1076"/>
          <ac:picMkLst>
            <pc:docMk/>
            <pc:sldMk cId="3305437693" sldId="256"/>
            <ac:picMk id="1030" creationId="{806F0C90-8499-BB26-F8AE-2BAD326853D7}"/>
          </ac:picMkLst>
        </pc:picChg>
      </pc:sldChg>
    </pc:docChg>
  </pc:docChgLst>
  <pc:docChgLst>
    <pc:chgData name="Mr. LD van Eyk" userId="b3439e86-3fc1-4e83-8de9-643eb93a28ea" providerId="ADAL" clId="{53D35C46-3C19-47B5-B14F-28D9D0C1A95C}"/>
    <pc:docChg chg="undo custSel addSld delSld modSld sldOrd modSection">
      <pc:chgData name="Mr. LD van Eyk" userId="b3439e86-3fc1-4e83-8de9-643eb93a28ea" providerId="ADAL" clId="{53D35C46-3C19-47B5-B14F-28D9D0C1A95C}" dt="2023-06-29T07:26:49.897" v="1030" actId="207"/>
      <pc:docMkLst>
        <pc:docMk/>
      </pc:docMkLst>
      <pc:sldChg chg="del">
        <pc:chgData name="Mr. LD van Eyk" userId="b3439e86-3fc1-4e83-8de9-643eb93a28ea" providerId="ADAL" clId="{53D35C46-3C19-47B5-B14F-28D9D0C1A95C}" dt="2023-06-27T11:26:10.073" v="106" actId="47"/>
        <pc:sldMkLst>
          <pc:docMk/>
          <pc:sldMk cId="3290415087" sldId="257"/>
        </pc:sldMkLst>
      </pc:sldChg>
      <pc:sldChg chg="addSp delSp modSp del mod modShow">
        <pc:chgData name="Mr. LD van Eyk" userId="b3439e86-3fc1-4e83-8de9-643eb93a28ea" providerId="ADAL" clId="{53D35C46-3C19-47B5-B14F-28D9D0C1A95C}" dt="2023-06-28T17:43:15.115" v="454" actId="47"/>
        <pc:sldMkLst>
          <pc:docMk/>
          <pc:sldMk cId="2645494410" sldId="258"/>
        </pc:sldMkLst>
        <pc:spChg chg="del">
          <ac:chgData name="Mr. LD van Eyk" userId="b3439e86-3fc1-4e83-8de9-643eb93a28ea" providerId="ADAL" clId="{53D35C46-3C19-47B5-B14F-28D9D0C1A95C}" dt="2023-06-28T17:42:48.765" v="448" actId="478"/>
          <ac:spMkLst>
            <pc:docMk/>
            <pc:sldMk cId="2645494410" sldId="258"/>
            <ac:spMk id="6" creationId="{B590753E-77D8-BEA0-8216-2B0C913FCCCF}"/>
          </ac:spMkLst>
        </pc:spChg>
        <pc:spChg chg="del">
          <ac:chgData name="Mr. LD van Eyk" userId="b3439e86-3fc1-4e83-8de9-643eb93a28ea" providerId="ADAL" clId="{53D35C46-3C19-47B5-B14F-28D9D0C1A95C}" dt="2023-06-28T17:42:48.765" v="448" actId="478"/>
          <ac:spMkLst>
            <pc:docMk/>
            <pc:sldMk cId="2645494410" sldId="258"/>
            <ac:spMk id="7" creationId="{F770FC7F-22FB-0C7A-6B51-494E24A2227F}"/>
          </ac:spMkLst>
        </pc:spChg>
        <pc:spChg chg="del">
          <ac:chgData name="Mr. LD van Eyk" userId="b3439e86-3fc1-4e83-8de9-643eb93a28ea" providerId="ADAL" clId="{53D35C46-3C19-47B5-B14F-28D9D0C1A95C}" dt="2023-06-28T17:42:48.765" v="448" actId="478"/>
          <ac:spMkLst>
            <pc:docMk/>
            <pc:sldMk cId="2645494410" sldId="258"/>
            <ac:spMk id="8" creationId="{2CC02EF5-5222-7193-1446-01233C307869}"/>
          </ac:spMkLst>
        </pc:spChg>
        <pc:spChg chg="del">
          <ac:chgData name="Mr. LD van Eyk" userId="b3439e86-3fc1-4e83-8de9-643eb93a28ea" providerId="ADAL" clId="{53D35C46-3C19-47B5-B14F-28D9D0C1A95C}" dt="2023-06-28T17:42:48.765" v="448" actId="478"/>
          <ac:spMkLst>
            <pc:docMk/>
            <pc:sldMk cId="2645494410" sldId="258"/>
            <ac:spMk id="9" creationId="{CCB1797C-C026-E714-740C-85746F23DB10}"/>
          </ac:spMkLst>
        </pc:spChg>
        <pc:spChg chg="del">
          <ac:chgData name="Mr. LD van Eyk" userId="b3439e86-3fc1-4e83-8de9-643eb93a28ea" providerId="ADAL" clId="{53D35C46-3C19-47B5-B14F-28D9D0C1A95C}" dt="2023-06-28T17:42:48.765" v="448" actId="478"/>
          <ac:spMkLst>
            <pc:docMk/>
            <pc:sldMk cId="2645494410" sldId="258"/>
            <ac:spMk id="10" creationId="{8A659779-57EF-1182-5FDD-B9B49ED31AFC}"/>
          </ac:spMkLst>
        </pc:spChg>
        <pc:spChg chg="mod">
          <ac:chgData name="Mr. LD van Eyk" userId="b3439e86-3fc1-4e83-8de9-643eb93a28ea" providerId="ADAL" clId="{53D35C46-3C19-47B5-B14F-28D9D0C1A95C}" dt="2023-06-27T11:22:26.052" v="3"/>
          <ac:spMkLst>
            <pc:docMk/>
            <pc:sldMk cId="2645494410" sldId="258"/>
            <ac:spMk id="30" creationId="{94A990F9-52AE-76E2-C24C-5A2B07F3CC03}"/>
          </ac:spMkLst>
        </pc:spChg>
        <pc:spChg chg="mod">
          <ac:chgData name="Mr. LD van Eyk" userId="b3439e86-3fc1-4e83-8de9-643eb93a28ea" providerId="ADAL" clId="{53D35C46-3C19-47B5-B14F-28D9D0C1A95C}" dt="2023-06-27T11:22:26.052" v="3"/>
          <ac:spMkLst>
            <pc:docMk/>
            <pc:sldMk cId="2645494410" sldId="258"/>
            <ac:spMk id="31" creationId="{2670F857-098F-4D9B-05DA-30490A4F0775}"/>
          </ac:spMkLst>
        </pc:spChg>
        <pc:spChg chg="mod">
          <ac:chgData name="Mr. LD van Eyk" userId="b3439e86-3fc1-4e83-8de9-643eb93a28ea" providerId="ADAL" clId="{53D35C46-3C19-47B5-B14F-28D9D0C1A95C}" dt="2023-06-27T11:22:26.052" v="3"/>
          <ac:spMkLst>
            <pc:docMk/>
            <pc:sldMk cId="2645494410" sldId="258"/>
            <ac:spMk id="34" creationId="{AC70B990-EAD3-6556-5451-CA904B518D8D}"/>
          </ac:spMkLst>
        </pc:spChg>
        <pc:spChg chg="del mod">
          <ac:chgData name="Mr. LD van Eyk" userId="b3439e86-3fc1-4e83-8de9-643eb93a28ea" providerId="ADAL" clId="{53D35C46-3C19-47B5-B14F-28D9D0C1A95C}" dt="2023-06-28T17:42:33.876" v="444" actId="478"/>
          <ac:spMkLst>
            <pc:docMk/>
            <pc:sldMk cId="2645494410" sldId="258"/>
            <ac:spMk id="38" creationId="{D1A2780A-AC64-071E-6B01-99335CCA44AA}"/>
          </ac:spMkLst>
        </pc:spChg>
        <pc:spChg chg="mod">
          <ac:chgData name="Mr. LD van Eyk" userId="b3439e86-3fc1-4e83-8de9-643eb93a28ea" providerId="ADAL" clId="{53D35C46-3C19-47B5-B14F-28D9D0C1A95C}" dt="2023-06-27T11:22:26.052" v="3"/>
          <ac:spMkLst>
            <pc:docMk/>
            <pc:sldMk cId="2645494410" sldId="258"/>
            <ac:spMk id="39" creationId="{3C3AB040-0988-3407-A4AB-1F56FC4C44CE}"/>
          </ac:spMkLst>
        </pc:spChg>
        <pc:spChg chg="del mod">
          <ac:chgData name="Mr. LD van Eyk" userId="b3439e86-3fc1-4e83-8de9-643eb93a28ea" providerId="ADAL" clId="{53D35C46-3C19-47B5-B14F-28D9D0C1A95C}" dt="2023-06-28T17:42:41.945" v="447" actId="478"/>
          <ac:spMkLst>
            <pc:docMk/>
            <pc:sldMk cId="2645494410" sldId="258"/>
            <ac:spMk id="40" creationId="{A94EE2F0-C52C-3BE3-C925-0F5A510DE53E}"/>
          </ac:spMkLst>
        </pc:spChg>
        <pc:spChg chg="mod">
          <ac:chgData name="Mr. LD van Eyk" userId="b3439e86-3fc1-4e83-8de9-643eb93a28ea" providerId="ADAL" clId="{53D35C46-3C19-47B5-B14F-28D9D0C1A95C}" dt="2023-06-27T11:22:32.993" v="4"/>
          <ac:spMkLst>
            <pc:docMk/>
            <pc:sldMk cId="2645494410" sldId="258"/>
            <ac:spMk id="44" creationId="{FB57EF12-4768-4B13-0F75-61167D6B3CE0}"/>
          </ac:spMkLst>
        </pc:spChg>
        <pc:spChg chg="mod">
          <ac:chgData name="Mr. LD van Eyk" userId="b3439e86-3fc1-4e83-8de9-643eb93a28ea" providerId="ADAL" clId="{53D35C46-3C19-47B5-B14F-28D9D0C1A95C}" dt="2023-06-27T11:22:32.993" v="4"/>
          <ac:spMkLst>
            <pc:docMk/>
            <pc:sldMk cId="2645494410" sldId="258"/>
            <ac:spMk id="45" creationId="{905BAF21-AE94-C8D6-A5A9-7F65BDD5318F}"/>
          </ac:spMkLst>
        </pc:spChg>
        <pc:spChg chg="mod">
          <ac:chgData name="Mr. LD van Eyk" userId="b3439e86-3fc1-4e83-8de9-643eb93a28ea" providerId="ADAL" clId="{53D35C46-3C19-47B5-B14F-28D9D0C1A95C}" dt="2023-06-27T11:22:32.993" v="4"/>
          <ac:spMkLst>
            <pc:docMk/>
            <pc:sldMk cId="2645494410" sldId="258"/>
            <ac:spMk id="48" creationId="{151680F4-E5BD-20D4-7A51-082C191CF947}"/>
          </ac:spMkLst>
        </pc:spChg>
        <pc:spChg chg="mod">
          <ac:chgData name="Mr. LD van Eyk" userId="b3439e86-3fc1-4e83-8de9-643eb93a28ea" providerId="ADAL" clId="{53D35C46-3C19-47B5-B14F-28D9D0C1A95C}" dt="2023-06-27T11:22:32.993" v="4"/>
          <ac:spMkLst>
            <pc:docMk/>
            <pc:sldMk cId="2645494410" sldId="258"/>
            <ac:spMk id="52" creationId="{D0D9672A-1C27-5798-11D8-6C16611CD13F}"/>
          </ac:spMkLst>
        </pc:spChg>
        <pc:spChg chg="mod">
          <ac:chgData name="Mr. LD van Eyk" userId="b3439e86-3fc1-4e83-8de9-643eb93a28ea" providerId="ADAL" clId="{53D35C46-3C19-47B5-B14F-28D9D0C1A95C}" dt="2023-06-27T11:22:32.993" v="4"/>
          <ac:spMkLst>
            <pc:docMk/>
            <pc:sldMk cId="2645494410" sldId="258"/>
            <ac:spMk id="53" creationId="{31CF341C-A2EE-013A-AF71-512C627DB335}"/>
          </ac:spMkLst>
        </pc:spChg>
        <pc:spChg chg="mod">
          <ac:chgData name="Mr. LD van Eyk" userId="b3439e86-3fc1-4e83-8de9-643eb93a28ea" providerId="ADAL" clId="{53D35C46-3C19-47B5-B14F-28D9D0C1A95C}" dt="2023-06-27T11:22:32.993" v="4"/>
          <ac:spMkLst>
            <pc:docMk/>
            <pc:sldMk cId="2645494410" sldId="258"/>
            <ac:spMk id="54" creationId="{F667291C-4A8F-700D-2A86-281668EE313E}"/>
          </ac:spMkLst>
        </pc:spChg>
        <pc:spChg chg="add del mod">
          <ac:chgData name="Mr. LD van Eyk" userId="b3439e86-3fc1-4e83-8de9-643eb93a28ea" providerId="ADAL" clId="{53D35C46-3C19-47B5-B14F-28D9D0C1A95C}" dt="2023-06-28T17:42:38.448" v="446" actId="478"/>
          <ac:spMkLst>
            <pc:docMk/>
            <pc:sldMk cId="2645494410" sldId="258"/>
            <ac:spMk id="55" creationId="{3563DF10-168A-9011-D850-7325FEF595D1}"/>
          </ac:spMkLst>
        </pc:spChg>
        <pc:grpChg chg="add mod">
          <ac:chgData name="Mr. LD van Eyk" userId="b3439e86-3fc1-4e83-8de9-643eb93a28ea" providerId="ADAL" clId="{53D35C46-3C19-47B5-B14F-28D9D0C1A95C}" dt="2023-06-27T11:22:26.052" v="3"/>
          <ac:grpSpMkLst>
            <pc:docMk/>
            <pc:sldMk cId="2645494410" sldId="258"/>
            <ac:grpSpMk id="3" creationId="{C650EAEA-DB17-22F4-A27F-349437467327}"/>
          </ac:grpSpMkLst>
        </pc:grpChg>
        <pc:grpChg chg="del">
          <ac:chgData name="Mr. LD van Eyk" userId="b3439e86-3fc1-4e83-8de9-643eb93a28ea" providerId="ADAL" clId="{53D35C46-3C19-47B5-B14F-28D9D0C1A95C}" dt="2023-06-27T11:22:25.859" v="2" actId="478"/>
          <ac:grpSpMkLst>
            <pc:docMk/>
            <pc:sldMk cId="2645494410" sldId="258"/>
            <ac:grpSpMk id="11" creationId="{068B4355-D16E-52C5-721A-EE1D69BA1289}"/>
          </ac:grpSpMkLst>
        </pc:grpChg>
        <pc:grpChg chg="add del mod">
          <ac:chgData name="Mr. LD van Eyk" userId="b3439e86-3fc1-4e83-8de9-643eb93a28ea" providerId="ADAL" clId="{53D35C46-3C19-47B5-B14F-28D9D0C1A95C}" dt="2023-06-27T11:22:34.152" v="5"/>
          <ac:grpSpMkLst>
            <pc:docMk/>
            <pc:sldMk cId="2645494410" sldId="258"/>
            <ac:grpSpMk id="41" creationId="{FDC46871-121B-034D-EF87-A7E973DC4924}"/>
          </ac:grpSpMkLst>
        </pc:grpChg>
        <pc:cxnChg chg="mod">
          <ac:chgData name="Mr. LD van Eyk" userId="b3439e86-3fc1-4e83-8de9-643eb93a28ea" providerId="ADAL" clId="{53D35C46-3C19-47B5-B14F-28D9D0C1A95C}" dt="2023-06-27T11:22:26.052" v="3"/>
          <ac:cxnSpMkLst>
            <pc:docMk/>
            <pc:sldMk cId="2645494410" sldId="258"/>
            <ac:cxnSpMk id="28" creationId="{AE66FDF1-5793-D53C-3113-0CD84231A74F}"/>
          </ac:cxnSpMkLst>
        </pc:cxnChg>
        <pc:cxnChg chg="mod">
          <ac:chgData name="Mr. LD van Eyk" userId="b3439e86-3fc1-4e83-8de9-643eb93a28ea" providerId="ADAL" clId="{53D35C46-3C19-47B5-B14F-28D9D0C1A95C}" dt="2023-06-27T11:22:26.052" v="3"/>
          <ac:cxnSpMkLst>
            <pc:docMk/>
            <pc:sldMk cId="2645494410" sldId="258"/>
            <ac:cxnSpMk id="29" creationId="{D3F5574C-9DD4-5758-D8E3-963485F910AD}"/>
          </ac:cxnSpMkLst>
        </pc:cxnChg>
        <pc:cxnChg chg="del mod">
          <ac:chgData name="Mr. LD van Eyk" userId="b3439e86-3fc1-4e83-8de9-643eb93a28ea" providerId="ADAL" clId="{53D35C46-3C19-47B5-B14F-28D9D0C1A95C}" dt="2023-06-28T17:42:25.869" v="443" actId="478"/>
          <ac:cxnSpMkLst>
            <pc:docMk/>
            <pc:sldMk cId="2645494410" sldId="258"/>
            <ac:cxnSpMk id="32" creationId="{21833685-949C-F57A-66F1-D47C8FB1EC4E}"/>
          </ac:cxnSpMkLst>
        </pc:cxnChg>
        <pc:cxnChg chg="mod">
          <ac:chgData name="Mr. LD van Eyk" userId="b3439e86-3fc1-4e83-8de9-643eb93a28ea" providerId="ADAL" clId="{53D35C46-3C19-47B5-B14F-28D9D0C1A95C}" dt="2023-06-27T11:22:26.052" v="3"/>
          <ac:cxnSpMkLst>
            <pc:docMk/>
            <pc:sldMk cId="2645494410" sldId="258"/>
            <ac:cxnSpMk id="33" creationId="{F10944BB-F12D-63EE-D6B7-B1BC48148FE4}"/>
          </ac:cxnSpMkLst>
        </pc:cxnChg>
        <pc:cxnChg chg="mod">
          <ac:chgData name="Mr. LD van Eyk" userId="b3439e86-3fc1-4e83-8de9-643eb93a28ea" providerId="ADAL" clId="{53D35C46-3C19-47B5-B14F-28D9D0C1A95C}" dt="2023-06-27T11:22:26.052" v="3"/>
          <ac:cxnSpMkLst>
            <pc:docMk/>
            <pc:sldMk cId="2645494410" sldId="258"/>
            <ac:cxnSpMk id="35" creationId="{0C82F5CD-95E1-FBAE-1A7E-0F41087E6B43}"/>
          </ac:cxnSpMkLst>
        </pc:cxnChg>
        <pc:cxnChg chg="del mod">
          <ac:chgData name="Mr. LD van Eyk" userId="b3439e86-3fc1-4e83-8de9-643eb93a28ea" providerId="ADAL" clId="{53D35C46-3C19-47B5-B14F-28D9D0C1A95C}" dt="2023-06-28T17:42:36.744" v="445" actId="478"/>
          <ac:cxnSpMkLst>
            <pc:docMk/>
            <pc:sldMk cId="2645494410" sldId="258"/>
            <ac:cxnSpMk id="36" creationId="{0EF3BED0-B109-1F96-794D-A0DF493D790B}"/>
          </ac:cxnSpMkLst>
        </pc:cxnChg>
        <pc:cxnChg chg="del mod">
          <ac:chgData name="Mr. LD van Eyk" userId="b3439e86-3fc1-4e83-8de9-643eb93a28ea" providerId="ADAL" clId="{53D35C46-3C19-47B5-B14F-28D9D0C1A95C}" dt="2023-06-28T17:42:41.945" v="447" actId="478"/>
          <ac:cxnSpMkLst>
            <pc:docMk/>
            <pc:sldMk cId="2645494410" sldId="258"/>
            <ac:cxnSpMk id="37" creationId="{5D4EE28A-8CDD-6B82-C395-194F8B59AC09}"/>
          </ac:cxnSpMkLst>
        </pc:cxnChg>
        <pc:cxnChg chg="mod">
          <ac:chgData name="Mr. LD van Eyk" userId="b3439e86-3fc1-4e83-8de9-643eb93a28ea" providerId="ADAL" clId="{53D35C46-3C19-47B5-B14F-28D9D0C1A95C}" dt="2023-06-27T11:22:32.993" v="4"/>
          <ac:cxnSpMkLst>
            <pc:docMk/>
            <pc:sldMk cId="2645494410" sldId="258"/>
            <ac:cxnSpMk id="42" creationId="{1E5C775D-5ADA-287A-E247-2C47D08419BA}"/>
          </ac:cxnSpMkLst>
        </pc:cxnChg>
        <pc:cxnChg chg="mod">
          <ac:chgData name="Mr. LD van Eyk" userId="b3439e86-3fc1-4e83-8de9-643eb93a28ea" providerId="ADAL" clId="{53D35C46-3C19-47B5-B14F-28D9D0C1A95C}" dt="2023-06-27T11:22:32.993" v="4"/>
          <ac:cxnSpMkLst>
            <pc:docMk/>
            <pc:sldMk cId="2645494410" sldId="258"/>
            <ac:cxnSpMk id="43" creationId="{4928D353-4D0B-B37E-7C78-1E228E931156}"/>
          </ac:cxnSpMkLst>
        </pc:cxnChg>
        <pc:cxnChg chg="mod">
          <ac:chgData name="Mr. LD van Eyk" userId="b3439e86-3fc1-4e83-8de9-643eb93a28ea" providerId="ADAL" clId="{53D35C46-3C19-47B5-B14F-28D9D0C1A95C}" dt="2023-06-27T11:22:32.993" v="4"/>
          <ac:cxnSpMkLst>
            <pc:docMk/>
            <pc:sldMk cId="2645494410" sldId="258"/>
            <ac:cxnSpMk id="46" creationId="{E85BA56D-70AE-3024-A2AD-3A43217114B4}"/>
          </ac:cxnSpMkLst>
        </pc:cxnChg>
        <pc:cxnChg chg="mod">
          <ac:chgData name="Mr. LD van Eyk" userId="b3439e86-3fc1-4e83-8de9-643eb93a28ea" providerId="ADAL" clId="{53D35C46-3C19-47B5-B14F-28D9D0C1A95C}" dt="2023-06-27T11:22:32.993" v="4"/>
          <ac:cxnSpMkLst>
            <pc:docMk/>
            <pc:sldMk cId="2645494410" sldId="258"/>
            <ac:cxnSpMk id="47" creationId="{ED2FF7B8-9619-D58A-C023-A0B0E07D3293}"/>
          </ac:cxnSpMkLst>
        </pc:cxnChg>
        <pc:cxnChg chg="mod">
          <ac:chgData name="Mr. LD van Eyk" userId="b3439e86-3fc1-4e83-8de9-643eb93a28ea" providerId="ADAL" clId="{53D35C46-3C19-47B5-B14F-28D9D0C1A95C}" dt="2023-06-27T11:22:32.993" v="4"/>
          <ac:cxnSpMkLst>
            <pc:docMk/>
            <pc:sldMk cId="2645494410" sldId="258"/>
            <ac:cxnSpMk id="49" creationId="{205D4B5D-C41F-14B4-EEAB-5E5840F44FE6}"/>
          </ac:cxnSpMkLst>
        </pc:cxnChg>
        <pc:cxnChg chg="mod">
          <ac:chgData name="Mr. LD van Eyk" userId="b3439e86-3fc1-4e83-8de9-643eb93a28ea" providerId="ADAL" clId="{53D35C46-3C19-47B5-B14F-28D9D0C1A95C}" dt="2023-06-27T11:22:32.993" v="4"/>
          <ac:cxnSpMkLst>
            <pc:docMk/>
            <pc:sldMk cId="2645494410" sldId="258"/>
            <ac:cxnSpMk id="50" creationId="{328372E0-15A7-65BE-CFF2-3B9F129F996F}"/>
          </ac:cxnSpMkLst>
        </pc:cxnChg>
        <pc:cxnChg chg="mod">
          <ac:chgData name="Mr. LD van Eyk" userId="b3439e86-3fc1-4e83-8de9-643eb93a28ea" providerId="ADAL" clId="{53D35C46-3C19-47B5-B14F-28D9D0C1A95C}" dt="2023-06-27T11:22:32.993" v="4"/>
          <ac:cxnSpMkLst>
            <pc:docMk/>
            <pc:sldMk cId="2645494410" sldId="258"/>
            <ac:cxnSpMk id="51" creationId="{D4065C3F-E443-93F5-CD36-3AAEA3828563}"/>
          </ac:cxnSpMkLst>
        </pc:cxnChg>
      </pc:sldChg>
      <pc:sldChg chg="modSp mod ord">
        <pc:chgData name="Mr. LD van Eyk" userId="b3439e86-3fc1-4e83-8de9-643eb93a28ea" providerId="ADAL" clId="{53D35C46-3C19-47B5-B14F-28D9D0C1A95C}" dt="2023-06-27T12:13:52.830" v="402" actId="20577"/>
        <pc:sldMkLst>
          <pc:docMk/>
          <pc:sldMk cId="2654293810" sldId="262"/>
        </pc:sldMkLst>
        <pc:spChg chg="mod">
          <ac:chgData name="Mr. LD van Eyk" userId="b3439e86-3fc1-4e83-8de9-643eb93a28ea" providerId="ADAL" clId="{53D35C46-3C19-47B5-B14F-28D9D0C1A95C}" dt="2023-06-27T12:12:28.248" v="128" actId="20577"/>
          <ac:spMkLst>
            <pc:docMk/>
            <pc:sldMk cId="2654293810" sldId="262"/>
            <ac:spMk id="2" creationId="{687D7697-8933-B095-313C-BE4D1BEA688E}"/>
          </ac:spMkLst>
        </pc:spChg>
        <pc:spChg chg="mod">
          <ac:chgData name="Mr. LD van Eyk" userId="b3439e86-3fc1-4e83-8de9-643eb93a28ea" providerId="ADAL" clId="{53D35C46-3C19-47B5-B14F-28D9D0C1A95C}" dt="2023-06-27T12:13:52.830" v="402" actId="20577"/>
          <ac:spMkLst>
            <pc:docMk/>
            <pc:sldMk cId="2654293810" sldId="262"/>
            <ac:spMk id="3" creationId="{ED138B8C-BC2A-8B91-514D-516CF47FDCAA}"/>
          </ac:spMkLst>
        </pc:spChg>
      </pc:sldChg>
      <pc:sldChg chg="modAnim">
        <pc:chgData name="Mr. LD van Eyk" userId="b3439e86-3fc1-4e83-8de9-643eb93a28ea" providerId="ADAL" clId="{53D35C46-3C19-47B5-B14F-28D9D0C1A95C}" dt="2023-06-28T17:50:43.279" v="481"/>
        <pc:sldMkLst>
          <pc:docMk/>
          <pc:sldMk cId="3992261541" sldId="264"/>
        </pc:sldMkLst>
      </pc:sldChg>
      <pc:sldChg chg="modAnim">
        <pc:chgData name="Mr. LD van Eyk" userId="b3439e86-3fc1-4e83-8de9-643eb93a28ea" providerId="ADAL" clId="{53D35C46-3C19-47B5-B14F-28D9D0C1A95C}" dt="2023-06-28T17:52:10.303" v="483"/>
        <pc:sldMkLst>
          <pc:docMk/>
          <pc:sldMk cId="662943684" sldId="265"/>
        </pc:sldMkLst>
      </pc:sldChg>
      <pc:sldChg chg="addSp delSp modSp mod delAnim modAnim">
        <pc:chgData name="Mr. LD van Eyk" userId="b3439e86-3fc1-4e83-8de9-643eb93a28ea" providerId="ADAL" clId="{53D35C46-3C19-47B5-B14F-28D9D0C1A95C}" dt="2023-06-29T05:42:22.643" v="699"/>
        <pc:sldMkLst>
          <pc:docMk/>
          <pc:sldMk cId="1013314657" sldId="266"/>
        </pc:sldMkLst>
        <pc:spChg chg="add mod">
          <ac:chgData name="Mr. LD van Eyk" userId="b3439e86-3fc1-4e83-8de9-643eb93a28ea" providerId="ADAL" clId="{53D35C46-3C19-47B5-B14F-28D9D0C1A95C}" dt="2023-06-28T17:56:58.098" v="496" actId="1076"/>
          <ac:spMkLst>
            <pc:docMk/>
            <pc:sldMk cId="1013314657" sldId="266"/>
            <ac:spMk id="7" creationId="{1B9A22EA-127A-EFEE-1011-432B994804B2}"/>
          </ac:spMkLst>
        </pc:spChg>
        <pc:spChg chg="del">
          <ac:chgData name="Mr. LD van Eyk" userId="b3439e86-3fc1-4e83-8de9-643eb93a28ea" providerId="ADAL" clId="{53D35C46-3C19-47B5-B14F-28D9D0C1A95C}" dt="2023-06-28T17:56:51.397" v="494" actId="478"/>
          <ac:spMkLst>
            <pc:docMk/>
            <pc:sldMk cId="1013314657" sldId="266"/>
            <ac:spMk id="34" creationId="{8F2896CE-2ED9-F67D-BDAC-481FD8C21C99}"/>
          </ac:spMkLst>
        </pc:spChg>
      </pc:sldChg>
      <pc:sldChg chg="addSp delSp modSp mod delAnim modAnim">
        <pc:chgData name="Mr. LD van Eyk" userId="b3439e86-3fc1-4e83-8de9-643eb93a28ea" providerId="ADAL" clId="{53D35C46-3C19-47B5-B14F-28D9D0C1A95C}" dt="2023-06-29T06:03:51.014" v="968"/>
        <pc:sldMkLst>
          <pc:docMk/>
          <pc:sldMk cId="3068351394" sldId="271"/>
        </pc:sldMkLst>
        <pc:spChg chg="mod">
          <ac:chgData name="Mr. LD van Eyk" userId="b3439e86-3fc1-4e83-8de9-643eb93a28ea" providerId="ADAL" clId="{53D35C46-3C19-47B5-B14F-28D9D0C1A95C}" dt="2023-06-27T11:25:22.369" v="83" actId="1037"/>
          <ac:spMkLst>
            <pc:docMk/>
            <pc:sldMk cId="3068351394" sldId="271"/>
            <ac:spMk id="6" creationId="{73732754-5BE1-C9F5-E341-E4F989140539}"/>
          </ac:spMkLst>
        </pc:spChg>
        <pc:spChg chg="add mod">
          <ac:chgData name="Mr. LD van Eyk" userId="b3439e86-3fc1-4e83-8de9-643eb93a28ea" providerId="ADAL" clId="{53D35C46-3C19-47B5-B14F-28D9D0C1A95C}" dt="2023-06-27T11:25:15.414" v="69"/>
          <ac:spMkLst>
            <pc:docMk/>
            <pc:sldMk cId="3068351394" sldId="271"/>
            <ac:spMk id="7" creationId="{3E441D28-2BEC-1AD5-8121-C934C548E089}"/>
          </ac:spMkLst>
        </pc:spChg>
        <pc:spChg chg="mod">
          <ac:chgData name="Mr. LD van Eyk" userId="b3439e86-3fc1-4e83-8de9-643eb93a28ea" providerId="ADAL" clId="{53D35C46-3C19-47B5-B14F-28D9D0C1A95C}" dt="2023-06-27T11:25:32.046" v="104" actId="1038"/>
          <ac:spMkLst>
            <pc:docMk/>
            <pc:sldMk cId="3068351394" sldId="271"/>
            <ac:spMk id="21" creationId="{E2E2F2EB-8BB6-E71F-DDF7-247371B08F4B}"/>
          </ac:spMkLst>
        </pc:spChg>
        <pc:spChg chg="del mod">
          <ac:chgData name="Mr. LD van Eyk" userId="b3439e86-3fc1-4e83-8de9-643eb93a28ea" providerId="ADAL" clId="{53D35C46-3C19-47B5-B14F-28D9D0C1A95C}" dt="2023-06-29T06:03:22.318" v="964" actId="21"/>
          <ac:spMkLst>
            <pc:docMk/>
            <pc:sldMk cId="3068351394" sldId="271"/>
            <ac:spMk id="22" creationId="{1C4B7F89-FA63-1F6A-A3C3-8D20FE06A5D1}"/>
          </ac:spMkLst>
        </pc:spChg>
        <pc:spChg chg="mod">
          <ac:chgData name="Mr. LD van Eyk" userId="b3439e86-3fc1-4e83-8de9-643eb93a28ea" providerId="ADAL" clId="{53D35C46-3C19-47B5-B14F-28D9D0C1A95C}" dt="2023-06-27T11:25:22.369" v="83" actId="1037"/>
          <ac:spMkLst>
            <pc:docMk/>
            <pc:sldMk cId="3068351394" sldId="271"/>
            <ac:spMk id="24" creationId="{2AA5D973-448F-A6CC-4184-D759D5AE9A85}"/>
          </ac:spMkLst>
        </pc:spChg>
        <pc:spChg chg="del mod">
          <ac:chgData name="Mr. LD van Eyk" userId="b3439e86-3fc1-4e83-8de9-643eb93a28ea" providerId="ADAL" clId="{53D35C46-3C19-47B5-B14F-28D9D0C1A95C}" dt="2023-06-29T05:58:40.197" v="785" actId="478"/>
          <ac:spMkLst>
            <pc:docMk/>
            <pc:sldMk cId="3068351394" sldId="271"/>
            <ac:spMk id="25" creationId="{4B7FDDDD-B3D0-07E5-739B-AC0DD656C7AC}"/>
          </ac:spMkLst>
        </pc:spChg>
        <pc:spChg chg="mod">
          <ac:chgData name="Mr. LD van Eyk" userId="b3439e86-3fc1-4e83-8de9-643eb93a28ea" providerId="ADAL" clId="{53D35C46-3C19-47B5-B14F-28D9D0C1A95C}" dt="2023-06-29T06:00:51.783" v="848" actId="1582"/>
          <ac:spMkLst>
            <pc:docMk/>
            <pc:sldMk cId="3068351394" sldId="271"/>
            <ac:spMk id="26" creationId="{10529DC9-570E-55EC-ED8E-B9D64E51EE45}"/>
          </ac:spMkLst>
        </pc:spChg>
        <pc:spChg chg="mod">
          <ac:chgData name="Mr. LD van Eyk" userId="b3439e86-3fc1-4e83-8de9-643eb93a28ea" providerId="ADAL" clId="{53D35C46-3C19-47B5-B14F-28D9D0C1A95C}" dt="2023-06-29T05:59:58.279" v="841"/>
          <ac:spMkLst>
            <pc:docMk/>
            <pc:sldMk cId="3068351394" sldId="271"/>
            <ac:spMk id="32" creationId="{0A0ABE89-F9F3-5C7D-0289-A8676CD3A7FC}"/>
          </ac:spMkLst>
        </pc:spChg>
        <pc:spChg chg="add mod">
          <ac:chgData name="Mr. LD van Eyk" userId="b3439e86-3fc1-4e83-8de9-643eb93a28ea" providerId="ADAL" clId="{53D35C46-3C19-47B5-B14F-28D9D0C1A95C}" dt="2023-06-29T06:00:51.783" v="848" actId="1582"/>
          <ac:spMkLst>
            <pc:docMk/>
            <pc:sldMk cId="3068351394" sldId="271"/>
            <ac:spMk id="35" creationId="{C70FFE27-1CA7-C3D2-9E03-080D414A435B}"/>
          </ac:spMkLst>
        </pc:spChg>
        <pc:spChg chg="mod">
          <ac:chgData name="Mr. LD van Eyk" userId="b3439e86-3fc1-4e83-8de9-643eb93a28ea" providerId="ADAL" clId="{53D35C46-3C19-47B5-B14F-28D9D0C1A95C}" dt="2023-06-29T06:01:28.071" v="953" actId="206"/>
          <ac:spMkLst>
            <pc:docMk/>
            <pc:sldMk cId="3068351394" sldId="271"/>
            <ac:spMk id="38" creationId="{EE9B61D0-BBFC-00AE-77BD-4FB72C75C1EA}"/>
          </ac:spMkLst>
        </pc:spChg>
        <pc:spChg chg="add mod">
          <ac:chgData name="Mr. LD van Eyk" userId="b3439e86-3fc1-4e83-8de9-643eb93a28ea" providerId="ADAL" clId="{53D35C46-3C19-47B5-B14F-28D9D0C1A95C}" dt="2023-06-29T06:02:39.371" v="960" actId="164"/>
          <ac:spMkLst>
            <pc:docMk/>
            <pc:sldMk cId="3068351394" sldId="271"/>
            <ac:spMk id="41" creationId="{63D10227-F7BE-A342-E5E1-E3EAD4FA0E83}"/>
          </ac:spMkLst>
        </pc:spChg>
        <pc:spChg chg="add mod">
          <ac:chgData name="Mr. LD van Eyk" userId="b3439e86-3fc1-4e83-8de9-643eb93a28ea" providerId="ADAL" clId="{53D35C46-3C19-47B5-B14F-28D9D0C1A95C}" dt="2023-06-29T06:03:27.858" v="966" actId="164"/>
          <ac:spMkLst>
            <pc:docMk/>
            <pc:sldMk cId="3068351394" sldId="271"/>
            <ac:spMk id="44" creationId="{A3DDFB37-0B69-DDDF-2D33-66D8D3AC5979}"/>
          </ac:spMkLst>
        </pc:spChg>
        <pc:grpChg chg="add mod">
          <ac:chgData name="Mr. LD van Eyk" userId="b3439e86-3fc1-4e83-8de9-643eb93a28ea" providerId="ADAL" clId="{53D35C46-3C19-47B5-B14F-28D9D0C1A95C}" dt="2023-06-29T05:59:50.432" v="840" actId="206"/>
          <ac:grpSpMkLst>
            <pc:docMk/>
            <pc:sldMk cId="3068351394" sldId="271"/>
            <ac:grpSpMk id="8" creationId="{FF54D05D-7020-5541-133C-A58C54AC4AC6}"/>
          </ac:grpSpMkLst>
        </pc:grpChg>
        <pc:grpChg chg="mod">
          <ac:chgData name="Mr. LD van Eyk" userId="b3439e86-3fc1-4e83-8de9-643eb93a28ea" providerId="ADAL" clId="{53D35C46-3C19-47B5-B14F-28D9D0C1A95C}" dt="2023-06-28T17:58:08.993" v="522" actId="1038"/>
          <ac:grpSpMkLst>
            <pc:docMk/>
            <pc:sldMk cId="3068351394" sldId="271"/>
            <ac:grpSpMk id="14" creationId="{7F51A34C-A236-083D-2742-A8EFB7817645}"/>
          </ac:grpSpMkLst>
        </pc:grpChg>
        <pc:grpChg chg="mod">
          <ac:chgData name="Mr. LD van Eyk" userId="b3439e86-3fc1-4e83-8de9-643eb93a28ea" providerId="ADAL" clId="{53D35C46-3C19-47B5-B14F-28D9D0C1A95C}" dt="2023-06-28T17:58:08.993" v="522" actId="1038"/>
          <ac:grpSpMkLst>
            <pc:docMk/>
            <pc:sldMk cId="3068351394" sldId="271"/>
            <ac:grpSpMk id="15" creationId="{4263954C-1F55-146A-1B1E-5458F4EEFAA6}"/>
          </ac:grpSpMkLst>
        </pc:grpChg>
        <pc:grpChg chg="mod">
          <ac:chgData name="Mr. LD van Eyk" userId="b3439e86-3fc1-4e83-8de9-643eb93a28ea" providerId="ADAL" clId="{53D35C46-3C19-47B5-B14F-28D9D0C1A95C}" dt="2023-06-29T05:59:50.432" v="840" actId="206"/>
          <ac:grpSpMkLst>
            <pc:docMk/>
            <pc:sldMk cId="3068351394" sldId="271"/>
            <ac:grpSpMk id="23" creationId="{26E4340A-7841-FCB8-EB17-7F6DAF06FDF3}"/>
          </ac:grpSpMkLst>
        </pc:grpChg>
        <pc:grpChg chg="add del mod">
          <ac:chgData name="Mr. LD van Eyk" userId="b3439e86-3fc1-4e83-8de9-643eb93a28ea" providerId="ADAL" clId="{53D35C46-3C19-47B5-B14F-28D9D0C1A95C}" dt="2023-06-29T06:00:00.744" v="842" actId="478"/>
          <ac:grpSpMkLst>
            <pc:docMk/>
            <pc:sldMk cId="3068351394" sldId="271"/>
            <ac:grpSpMk id="30" creationId="{28837739-D472-6ED7-84FA-08723883D9E5}"/>
          </ac:grpSpMkLst>
        </pc:grpChg>
        <pc:grpChg chg="mod">
          <ac:chgData name="Mr. LD van Eyk" userId="b3439e86-3fc1-4e83-8de9-643eb93a28ea" providerId="ADAL" clId="{53D35C46-3C19-47B5-B14F-28D9D0C1A95C}" dt="2023-06-29T05:59:58.279" v="841"/>
          <ac:grpSpMkLst>
            <pc:docMk/>
            <pc:sldMk cId="3068351394" sldId="271"/>
            <ac:grpSpMk id="31" creationId="{3A39C8B4-1895-11D3-C2AB-2A331FD1A2D7}"/>
          </ac:grpSpMkLst>
        </pc:grpChg>
        <pc:grpChg chg="add mod">
          <ac:chgData name="Mr. LD van Eyk" userId="b3439e86-3fc1-4e83-8de9-643eb93a28ea" providerId="ADAL" clId="{53D35C46-3C19-47B5-B14F-28D9D0C1A95C}" dt="2023-06-29T06:02:39.371" v="960" actId="164"/>
          <ac:grpSpMkLst>
            <pc:docMk/>
            <pc:sldMk cId="3068351394" sldId="271"/>
            <ac:grpSpMk id="36" creationId="{2C0C810F-76D3-D954-D05A-91D079C5E822}"/>
          </ac:grpSpMkLst>
        </pc:grpChg>
        <pc:grpChg chg="mod">
          <ac:chgData name="Mr. LD van Eyk" userId="b3439e86-3fc1-4e83-8de9-643eb93a28ea" providerId="ADAL" clId="{53D35C46-3C19-47B5-B14F-28D9D0C1A95C}" dt="2023-06-29T06:01:28.071" v="953" actId="206"/>
          <ac:grpSpMkLst>
            <pc:docMk/>
            <pc:sldMk cId="3068351394" sldId="271"/>
            <ac:grpSpMk id="37" creationId="{41ECCFDF-0B67-2253-8315-8BDACA6225B8}"/>
          </ac:grpSpMkLst>
        </pc:grpChg>
        <pc:grpChg chg="add mod">
          <ac:chgData name="Mr. LD van Eyk" userId="b3439e86-3fc1-4e83-8de9-643eb93a28ea" providerId="ADAL" clId="{53D35C46-3C19-47B5-B14F-28D9D0C1A95C}" dt="2023-06-29T06:02:43.312" v="961" actId="164"/>
          <ac:grpSpMkLst>
            <pc:docMk/>
            <pc:sldMk cId="3068351394" sldId="271"/>
            <ac:grpSpMk id="42" creationId="{18C8C9EA-4988-7300-E42F-F1E7A944AFEB}"/>
          </ac:grpSpMkLst>
        </pc:grpChg>
        <pc:grpChg chg="add mod">
          <ac:chgData name="Mr. LD van Eyk" userId="b3439e86-3fc1-4e83-8de9-643eb93a28ea" providerId="ADAL" clId="{53D35C46-3C19-47B5-B14F-28D9D0C1A95C}" dt="2023-06-29T06:03:27.858" v="966" actId="164"/>
          <ac:grpSpMkLst>
            <pc:docMk/>
            <pc:sldMk cId="3068351394" sldId="271"/>
            <ac:grpSpMk id="43" creationId="{5B6231AB-1EB9-39FC-4ECA-EDF2724C42D7}"/>
          </ac:grpSpMkLst>
        </pc:grpChg>
        <pc:grpChg chg="add mod">
          <ac:chgData name="Mr. LD van Eyk" userId="b3439e86-3fc1-4e83-8de9-643eb93a28ea" providerId="ADAL" clId="{53D35C46-3C19-47B5-B14F-28D9D0C1A95C}" dt="2023-06-29T06:03:27.858" v="966" actId="164"/>
          <ac:grpSpMkLst>
            <pc:docMk/>
            <pc:sldMk cId="3068351394" sldId="271"/>
            <ac:grpSpMk id="45" creationId="{C8812671-DAA4-3073-8833-7EBAEE99E9C7}"/>
          </ac:grpSpMkLst>
        </pc:grpChg>
        <pc:picChg chg="mod">
          <ac:chgData name="Mr. LD van Eyk" userId="b3439e86-3fc1-4e83-8de9-643eb93a28ea" providerId="ADAL" clId="{53D35C46-3C19-47B5-B14F-28D9D0C1A95C}" dt="2023-06-29T06:02:43.312" v="961" actId="164"/>
          <ac:picMkLst>
            <pc:docMk/>
            <pc:sldMk cId="3068351394" sldId="271"/>
            <ac:picMk id="3" creationId="{475AA4E7-2155-F21E-F035-93FCB5FAB208}"/>
          </ac:picMkLst>
        </pc:picChg>
        <pc:picChg chg="mod">
          <ac:chgData name="Mr. LD van Eyk" userId="b3439e86-3fc1-4e83-8de9-643eb93a28ea" providerId="ADAL" clId="{53D35C46-3C19-47B5-B14F-28D9D0C1A95C}" dt="2023-06-27T11:25:22.369" v="83" actId="1037"/>
          <ac:picMkLst>
            <pc:docMk/>
            <pc:sldMk cId="3068351394" sldId="271"/>
            <ac:picMk id="2052" creationId="{A3E50A6E-829E-53A3-DCB7-D7C7D0DF2AE5}"/>
          </ac:picMkLst>
        </pc:picChg>
        <pc:cxnChg chg="mod">
          <ac:chgData name="Mr. LD van Eyk" userId="b3439e86-3fc1-4e83-8de9-643eb93a28ea" providerId="ADAL" clId="{53D35C46-3C19-47B5-B14F-28D9D0C1A95C}" dt="2023-06-29T06:00:51.783" v="848" actId="1582"/>
          <ac:cxnSpMkLst>
            <pc:docMk/>
            <pc:sldMk cId="3068351394" sldId="271"/>
            <ac:cxnSpMk id="27" creationId="{651CBECB-5F77-1E80-1739-1EB31DE97A5F}"/>
          </ac:cxnSpMkLst>
        </pc:cxnChg>
        <pc:cxnChg chg="mod">
          <ac:chgData name="Mr. LD van Eyk" userId="b3439e86-3fc1-4e83-8de9-643eb93a28ea" providerId="ADAL" clId="{53D35C46-3C19-47B5-B14F-28D9D0C1A95C}" dt="2023-06-29T06:00:51.783" v="848" actId="1582"/>
          <ac:cxnSpMkLst>
            <pc:docMk/>
            <pc:sldMk cId="3068351394" sldId="271"/>
            <ac:cxnSpMk id="28" creationId="{D326858F-5A03-2FB4-1503-E6F304442FAD}"/>
          </ac:cxnSpMkLst>
        </pc:cxnChg>
        <pc:cxnChg chg="mod">
          <ac:chgData name="Mr. LD van Eyk" userId="b3439e86-3fc1-4e83-8de9-643eb93a28ea" providerId="ADAL" clId="{53D35C46-3C19-47B5-B14F-28D9D0C1A95C}" dt="2023-06-29T05:59:58.279" v="841"/>
          <ac:cxnSpMkLst>
            <pc:docMk/>
            <pc:sldMk cId="3068351394" sldId="271"/>
            <ac:cxnSpMk id="33" creationId="{85243870-1629-215C-F020-E42D5C7CBFCD}"/>
          </ac:cxnSpMkLst>
        </pc:cxnChg>
        <pc:cxnChg chg="mod">
          <ac:chgData name="Mr. LD van Eyk" userId="b3439e86-3fc1-4e83-8de9-643eb93a28ea" providerId="ADAL" clId="{53D35C46-3C19-47B5-B14F-28D9D0C1A95C}" dt="2023-06-29T05:59:58.279" v="841"/>
          <ac:cxnSpMkLst>
            <pc:docMk/>
            <pc:sldMk cId="3068351394" sldId="271"/>
            <ac:cxnSpMk id="34" creationId="{3DC2D86D-C374-44D6-5D4F-FABA48B4BDB0}"/>
          </ac:cxnSpMkLst>
        </pc:cxnChg>
        <pc:cxnChg chg="mod">
          <ac:chgData name="Mr. LD van Eyk" userId="b3439e86-3fc1-4e83-8de9-643eb93a28ea" providerId="ADAL" clId="{53D35C46-3C19-47B5-B14F-28D9D0C1A95C}" dt="2023-06-29T06:01:28.071" v="953" actId="206"/>
          <ac:cxnSpMkLst>
            <pc:docMk/>
            <pc:sldMk cId="3068351394" sldId="271"/>
            <ac:cxnSpMk id="39" creationId="{B355B3CB-ABE2-DEA6-944A-01B02B177C2F}"/>
          </ac:cxnSpMkLst>
        </pc:cxnChg>
        <pc:cxnChg chg="mod">
          <ac:chgData name="Mr. LD van Eyk" userId="b3439e86-3fc1-4e83-8de9-643eb93a28ea" providerId="ADAL" clId="{53D35C46-3C19-47B5-B14F-28D9D0C1A95C}" dt="2023-06-29T06:01:28.071" v="953" actId="206"/>
          <ac:cxnSpMkLst>
            <pc:docMk/>
            <pc:sldMk cId="3068351394" sldId="271"/>
            <ac:cxnSpMk id="40" creationId="{DB0E6B2B-E54A-098C-0DDE-5CDDE557E1EB}"/>
          </ac:cxnSpMkLst>
        </pc:cxnChg>
      </pc:sldChg>
      <pc:sldChg chg="modSp mod">
        <pc:chgData name="Mr. LD van Eyk" userId="b3439e86-3fc1-4e83-8de9-643eb93a28ea" providerId="ADAL" clId="{53D35C46-3C19-47B5-B14F-28D9D0C1A95C}" dt="2023-06-29T07:26:49.897" v="1030" actId="207"/>
        <pc:sldMkLst>
          <pc:docMk/>
          <pc:sldMk cId="1477917850" sldId="398"/>
        </pc:sldMkLst>
        <pc:spChg chg="mod">
          <ac:chgData name="Mr. LD van Eyk" userId="b3439e86-3fc1-4e83-8de9-643eb93a28ea" providerId="ADAL" clId="{53D35C46-3C19-47B5-B14F-28D9D0C1A95C}" dt="2023-06-29T07:26:49.897" v="1030" actId="207"/>
          <ac:spMkLst>
            <pc:docMk/>
            <pc:sldMk cId="1477917850" sldId="398"/>
            <ac:spMk id="3" creationId="{BC39F80C-C085-6A00-1E1B-A38F40223A57}"/>
          </ac:spMkLst>
        </pc:spChg>
      </pc:sldChg>
      <pc:sldChg chg="mod modShow">
        <pc:chgData name="Mr. LD van Eyk" userId="b3439e86-3fc1-4e83-8de9-643eb93a28ea" providerId="ADAL" clId="{53D35C46-3C19-47B5-B14F-28D9D0C1A95C}" dt="2023-06-27T11:23:56.769" v="8" actId="729"/>
        <pc:sldMkLst>
          <pc:docMk/>
          <pc:sldMk cId="1628523897" sldId="401"/>
        </pc:sldMkLst>
      </pc:sldChg>
      <pc:sldChg chg="modAnim">
        <pc:chgData name="Mr. LD van Eyk" userId="b3439e86-3fc1-4e83-8de9-643eb93a28ea" providerId="ADAL" clId="{53D35C46-3C19-47B5-B14F-28D9D0C1A95C}" dt="2023-06-28T17:48:59.165" v="474"/>
        <pc:sldMkLst>
          <pc:docMk/>
          <pc:sldMk cId="964217926" sldId="402"/>
        </pc:sldMkLst>
      </pc:sldChg>
      <pc:sldChg chg="delSp del mod">
        <pc:chgData name="Mr. LD van Eyk" userId="b3439e86-3fc1-4e83-8de9-643eb93a28ea" providerId="ADAL" clId="{53D35C46-3C19-47B5-B14F-28D9D0C1A95C}" dt="2023-06-28T17:46:41.299" v="465" actId="47"/>
        <pc:sldMkLst>
          <pc:docMk/>
          <pc:sldMk cId="4024061876" sldId="403"/>
        </pc:sldMkLst>
        <pc:spChg chg="del">
          <ac:chgData name="Mr. LD van Eyk" userId="b3439e86-3fc1-4e83-8de9-643eb93a28ea" providerId="ADAL" clId="{53D35C46-3C19-47B5-B14F-28D9D0C1A95C}" dt="2023-06-28T17:40:06.790" v="404" actId="478"/>
          <ac:spMkLst>
            <pc:docMk/>
            <pc:sldMk cId="4024061876" sldId="403"/>
            <ac:spMk id="3" creationId="{5DE9BA52-A8FA-C093-4C6B-9F3D37EDC1E7}"/>
          </ac:spMkLst>
        </pc:spChg>
        <pc:spChg chg="del">
          <ac:chgData name="Mr. LD van Eyk" userId="b3439e86-3fc1-4e83-8de9-643eb93a28ea" providerId="ADAL" clId="{53D35C46-3C19-47B5-B14F-28D9D0C1A95C}" dt="2023-06-28T17:40:06.790" v="404" actId="478"/>
          <ac:spMkLst>
            <pc:docMk/>
            <pc:sldMk cId="4024061876" sldId="403"/>
            <ac:spMk id="72" creationId="{0841F979-43E1-E341-26FE-919382F10CED}"/>
          </ac:spMkLst>
        </pc:spChg>
        <pc:cxnChg chg="del">
          <ac:chgData name="Mr. LD van Eyk" userId="b3439e86-3fc1-4e83-8de9-643eb93a28ea" providerId="ADAL" clId="{53D35C46-3C19-47B5-B14F-28D9D0C1A95C}" dt="2023-06-28T17:40:06.790" v="404" actId="478"/>
          <ac:cxnSpMkLst>
            <pc:docMk/>
            <pc:sldMk cId="4024061876" sldId="403"/>
            <ac:cxnSpMk id="69" creationId="{D228C5F5-46FA-5128-4221-F0C119FA0447}"/>
          </ac:cxnSpMkLst>
        </pc:cxnChg>
      </pc:sldChg>
      <pc:sldChg chg="addSp delSp modSp del mod">
        <pc:chgData name="Mr. LD van Eyk" userId="b3439e86-3fc1-4e83-8de9-643eb93a28ea" providerId="ADAL" clId="{53D35C46-3C19-47B5-B14F-28D9D0C1A95C}" dt="2023-06-28T17:43:22.997" v="456" actId="47"/>
        <pc:sldMkLst>
          <pc:docMk/>
          <pc:sldMk cId="1947257945" sldId="404"/>
        </pc:sldMkLst>
        <pc:spChg chg="add mod">
          <ac:chgData name="Mr. LD van Eyk" userId="b3439e86-3fc1-4e83-8de9-643eb93a28ea" providerId="ADAL" clId="{53D35C46-3C19-47B5-B14F-28D9D0C1A95C}" dt="2023-06-27T11:22:02.814" v="1"/>
          <ac:spMkLst>
            <pc:docMk/>
            <pc:sldMk cId="1947257945" sldId="404"/>
            <ac:spMk id="3" creationId="{15B891C1-26FC-C233-F864-6111A526047A}"/>
          </ac:spMkLst>
        </pc:spChg>
        <pc:spChg chg="del">
          <ac:chgData name="Mr. LD van Eyk" userId="b3439e86-3fc1-4e83-8de9-643eb93a28ea" providerId="ADAL" clId="{53D35C46-3C19-47B5-B14F-28D9D0C1A95C}" dt="2023-06-27T11:22:01.908" v="0" actId="478"/>
          <ac:spMkLst>
            <pc:docMk/>
            <pc:sldMk cId="1947257945" sldId="404"/>
            <ac:spMk id="6" creationId="{F47449CA-F78F-ADAC-36E8-09F2230E5202}"/>
          </ac:spMkLst>
        </pc:spChg>
        <pc:spChg chg="del">
          <ac:chgData name="Mr. LD van Eyk" userId="b3439e86-3fc1-4e83-8de9-643eb93a28ea" providerId="ADAL" clId="{53D35C46-3C19-47B5-B14F-28D9D0C1A95C}" dt="2023-06-27T11:22:01.908" v="0" actId="478"/>
          <ac:spMkLst>
            <pc:docMk/>
            <pc:sldMk cId="1947257945" sldId="404"/>
            <ac:spMk id="7" creationId="{1EEF370B-99A8-5CB3-608D-CE9C152D324B}"/>
          </ac:spMkLst>
        </pc:spChg>
        <pc:spChg chg="del">
          <ac:chgData name="Mr. LD van Eyk" userId="b3439e86-3fc1-4e83-8de9-643eb93a28ea" providerId="ADAL" clId="{53D35C46-3C19-47B5-B14F-28D9D0C1A95C}" dt="2023-06-27T11:22:01.908" v="0" actId="478"/>
          <ac:spMkLst>
            <pc:docMk/>
            <pc:sldMk cId="1947257945" sldId="404"/>
            <ac:spMk id="8" creationId="{8B11E942-08E7-26FA-CB53-F76FC82ECB84}"/>
          </ac:spMkLst>
        </pc:spChg>
        <pc:spChg chg="del">
          <ac:chgData name="Mr. LD van Eyk" userId="b3439e86-3fc1-4e83-8de9-643eb93a28ea" providerId="ADAL" clId="{53D35C46-3C19-47B5-B14F-28D9D0C1A95C}" dt="2023-06-27T11:22:01.908" v="0" actId="478"/>
          <ac:spMkLst>
            <pc:docMk/>
            <pc:sldMk cId="1947257945" sldId="404"/>
            <ac:spMk id="9" creationId="{C81373CD-BE4C-061B-BE58-EB5879C49BBD}"/>
          </ac:spMkLst>
        </pc:spChg>
        <pc:spChg chg="del">
          <ac:chgData name="Mr. LD van Eyk" userId="b3439e86-3fc1-4e83-8de9-643eb93a28ea" providerId="ADAL" clId="{53D35C46-3C19-47B5-B14F-28D9D0C1A95C}" dt="2023-06-27T11:22:01.908" v="0" actId="478"/>
          <ac:spMkLst>
            <pc:docMk/>
            <pc:sldMk cId="1947257945" sldId="404"/>
            <ac:spMk id="10" creationId="{1A93D9A4-3E5D-AB0C-109E-ADC9F05F96E7}"/>
          </ac:spMkLst>
        </pc:spChg>
        <pc:spChg chg="add mod">
          <ac:chgData name="Mr. LD van Eyk" userId="b3439e86-3fc1-4e83-8de9-643eb93a28ea" providerId="ADAL" clId="{53D35C46-3C19-47B5-B14F-28D9D0C1A95C}" dt="2023-06-27T11:22:02.814" v="1"/>
          <ac:spMkLst>
            <pc:docMk/>
            <pc:sldMk cId="1947257945" sldId="404"/>
            <ac:spMk id="11" creationId="{C58E68EF-84B8-BA34-E43F-926314711F3A}"/>
          </ac:spMkLst>
        </pc:spChg>
        <pc:spChg chg="add del mod">
          <ac:chgData name="Mr. LD van Eyk" userId="b3439e86-3fc1-4e83-8de9-643eb93a28ea" providerId="ADAL" clId="{53D35C46-3C19-47B5-B14F-28D9D0C1A95C}" dt="2023-06-28T17:40:34.874" v="407" actId="478"/>
          <ac:spMkLst>
            <pc:docMk/>
            <pc:sldMk cId="1947257945" sldId="404"/>
            <ac:spMk id="13" creationId="{FCEA6866-3219-2DF5-4AAE-26F857050915}"/>
          </ac:spMkLst>
        </pc:spChg>
        <pc:spChg chg="add del mod">
          <ac:chgData name="Mr. LD van Eyk" userId="b3439e86-3fc1-4e83-8de9-643eb93a28ea" providerId="ADAL" clId="{53D35C46-3C19-47B5-B14F-28D9D0C1A95C}" dt="2023-06-28T17:40:50.741" v="413" actId="478"/>
          <ac:spMkLst>
            <pc:docMk/>
            <pc:sldMk cId="1947257945" sldId="404"/>
            <ac:spMk id="15" creationId="{2099E651-3AEB-5E60-6D15-E303AEAEFCD4}"/>
          </ac:spMkLst>
        </pc:spChg>
        <pc:spChg chg="add mod">
          <ac:chgData name="Mr. LD van Eyk" userId="b3439e86-3fc1-4e83-8de9-643eb93a28ea" providerId="ADAL" clId="{53D35C46-3C19-47B5-B14F-28D9D0C1A95C}" dt="2023-06-27T11:22:02.814" v="1"/>
          <ac:spMkLst>
            <pc:docMk/>
            <pc:sldMk cId="1947257945" sldId="404"/>
            <ac:spMk id="16" creationId="{BE3A243A-3070-BFF1-BA0E-065C7DCCB9AD}"/>
          </ac:spMkLst>
        </pc:spChg>
        <pc:spChg chg="del">
          <ac:chgData name="Mr. LD van Eyk" userId="b3439e86-3fc1-4e83-8de9-643eb93a28ea" providerId="ADAL" clId="{53D35C46-3C19-47B5-B14F-28D9D0C1A95C}" dt="2023-06-27T11:22:01.908" v="0" actId="478"/>
          <ac:spMkLst>
            <pc:docMk/>
            <pc:sldMk cId="1947257945" sldId="404"/>
            <ac:spMk id="18" creationId="{55216E36-C29F-D7F4-69E9-78E41A047EBE}"/>
          </ac:spMkLst>
        </pc:spChg>
        <pc:spChg chg="add del mod">
          <ac:chgData name="Mr. LD van Eyk" userId="b3439e86-3fc1-4e83-8de9-643eb93a28ea" providerId="ADAL" clId="{53D35C46-3C19-47B5-B14F-28D9D0C1A95C}" dt="2023-06-28T17:40:38.232" v="408" actId="478"/>
          <ac:spMkLst>
            <pc:docMk/>
            <pc:sldMk cId="1947257945" sldId="404"/>
            <ac:spMk id="20" creationId="{41132333-EE5B-333B-1858-38C9954D7043}"/>
          </ac:spMkLst>
        </pc:spChg>
        <pc:spChg chg="add del mod">
          <ac:chgData name="Mr. LD van Eyk" userId="b3439e86-3fc1-4e83-8de9-643eb93a28ea" providerId="ADAL" clId="{53D35C46-3C19-47B5-B14F-28D9D0C1A95C}" dt="2023-06-28T17:40:45.809" v="410" actId="478"/>
          <ac:spMkLst>
            <pc:docMk/>
            <pc:sldMk cId="1947257945" sldId="404"/>
            <ac:spMk id="25" creationId="{9ED67F09-A352-6F19-0F30-E3DDBBADB3A8}"/>
          </ac:spMkLst>
        </pc:spChg>
        <pc:spChg chg="add mod">
          <ac:chgData name="Mr. LD van Eyk" userId="b3439e86-3fc1-4e83-8de9-643eb93a28ea" providerId="ADAL" clId="{53D35C46-3C19-47B5-B14F-28D9D0C1A95C}" dt="2023-06-27T11:22:02.814" v="1"/>
          <ac:spMkLst>
            <pc:docMk/>
            <pc:sldMk cId="1947257945" sldId="404"/>
            <ac:spMk id="28" creationId="{E45A3897-DEE8-7042-2CF4-1E357C42C6B9}"/>
          </ac:spMkLst>
        </pc:spChg>
        <pc:spChg chg="del">
          <ac:chgData name="Mr. LD van Eyk" userId="b3439e86-3fc1-4e83-8de9-643eb93a28ea" providerId="ADAL" clId="{53D35C46-3C19-47B5-B14F-28D9D0C1A95C}" dt="2023-06-27T11:22:01.908" v="0" actId="478"/>
          <ac:spMkLst>
            <pc:docMk/>
            <pc:sldMk cId="1947257945" sldId="404"/>
            <ac:spMk id="45" creationId="{030A1502-F264-47B7-36DC-EBA3BDBBB877}"/>
          </ac:spMkLst>
        </pc:spChg>
        <pc:cxnChg chg="del mod">
          <ac:chgData name="Mr. LD van Eyk" userId="b3439e86-3fc1-4e83-8de9-643eb93a28ea" providerId="ADAL" clId="{53D35C46-3C19-47B5-B14F-28D9D0C1A95C}" dt="2023-06-27T11:22:01.908" v="0" actId="478"/>
          <ac:cxnSpMkLst>
            <pc:docMk/>
            <pc:sldMk cId="1947257945" sldId="404"/>
            <ac:cxnSpMk id="12" creationId="{AF690FA0-8F27-95E6-62E5-3AFD3D2F3E73}"/>
          </ac:cxnSpMkLst>
        </pc:cxnChg>
        <pc:cxnChg chg="del mod">
          <ac:chgData name="Mr. LD van Eyk" userId="b3439e86-3fc1-4e83-8de9-643eb93a28ea" providerId="ADAL" clId="{53D35C46-3C19-47B5-B14F-28D9D0C1A95C}" dt="2023-06-27T11:22:01.908" v="0" actId="478"/>
          <ac:cxnSpMkLst>
            <pc:docMk/>
            <pc:sldMk cId="1947257945" sldId="404"/>
            <ac:cxnSpMk id="14" creationId="{FFFC3549-60FD-1C92-5D60-462C93121188}"/>
          </ac:cxnSpMkLst>
        </pc:cxnChg>
        <pc:cxnChg chg="add mod">
          <ac:chgData name="Mr. LD van Eyk" userId="b3439e86-3fc1-4e83-8de9-643eb93a28ea" providerId="ADAL" clId="{53D35C46-3C19-47B5-B14F-28D9D0C1A95C}" dt="2023-06-27T11:22:02.814" v="1"/>
          <ac:cxnSpMkLst>
            <pc:docMk/>
            <pc:sldMk cId="1947257945" sldId="404"/>
            <ac:cxnSpMk id="17" creationId="{A9A02963-2A56-A9A4-FCBD-17A7BA0517D0}"/>
          </ac:cxnSpMkLst>
        </pc:cxnChg>
        <pc:cxnChg chg="add del mod">
          <ac:chgData name="Mr. LD van Eyk" userId="b3439e86-3fc1-4e83-8de9-643eb93a28ea" providerId="ADAL" clId="{53D35C46-3C19-47B5-B14F-28D9D0C1A95C}" dt="2023-06-28T17:40:53.876" v="415" actId="478"/>
          <ac:cxnSpMkLst>
            <pc:docMk/>
            <pc:sldMk cId="1947257945" sldId="404"/>
            <ac:cxnSpMk id="19" creationId="{1E310E28-47A0-0238-7FEA-69448DE557CD}"/>
          </ac:cxnSpMkLst>
        </pc:cxnChg>
        <pc:cxnChg chg="add del mod">
          <ac:chgData name="Mr. LD van Eyk" userId="b3439e86-3fc1-4e83-8de9-643eb93a28ea" providerId="ADAL" clId="{53D35C46-3C19-47B5-B14F-28D9D0C1A95C}" dt="2023-06-28T17:40:49.129" v="412" actId="478"/>
          <ac:cxnSpMkLst>
            <pc:docMk/>
            <pc:sldMk cId="1947257945" sldId="404"/>
            <ac:cxnSpMk id="21" creationId="{C3CC043B-3F38-C978-5C00-B68F2EFA45E8}"/>
          </ac:cxnSpMkLst>
        </pc:cxnChg>
        <pc:cxnChg chg="add del mod">
          <ac:chgData name="Mr. LD van Eyk" userId="b3439e86-3fc1-4e83-8de9-643eb93a28ea" providerId="ADAL" clId="{53D35C46-3C19-47B5-B14F-28D9D0C1A95C}" dt="2023-06-28T17:40:52.139" v="414" actId="478"/>
          <ac:cxnSpMkLst>
            <pc:docMk/>
            <pc:sldMk cId="1947257945" sldId="404"/>
            <ac:cxnSpMk id="22" creationId="{5F06B647-C0E4-0EEC-506B-DBEE8D5DF653}"/>
          </ac:cxnSpMkLst>
        </pc:cxnChg>
        <pc:cxnChg chg="add del mod">
          <ac:chgData name="Mr. LD van Eyk" userId="b3439e86-3fc1-4e83-8de9-643eb93a28ea" providerId="ADAL" clId="{53D35C46-3C19-47B5-B14F-28D9D0C1A95C}" dt="2023-06-28T17:40:47.158" v="411" actId="478"/>
          <ac:cxnSpMkLst>
            <pc:docMk/>
            <pc:sldMk cId="1947257945" sldId="404"/>
            <ac:cxnSpMk id="23" creationId="{BBEAFF9B-B4EF-7A55-0C3B-432B3FB9F786}"/>
          </ac:cxnSpMkLst>
        </pc:cxnChg>
        <pc:cxnChg chg="del mod">
          <ac:chgData name="Mr. LD van Eyk" userId="b3439e86-3fc1-4e83-8de9-643eb93a28ea" providerId="ADAL" clId="{53D35C46-3C19-47B5-B14F-28D9D0C1A95C}" dt="2023-06-27T11:22:01.908" v="0" actId="478"/>
          <ac:cxnSpMkLst>
            <pc:docMk/>
            <pc:sldMk cId="1947257945" sldId="404"/>
            <ac:cxnSpMk id="24" creationId="{D2F3FE0C-15CF-504A-9B63-9AF6E75AAC40}"/>
          </ac:cxnSpMkLst>
        </pc:cxnChg>
        <pc:cxnChg chg="add mod">
          <ac:chgData name="Mr. LD van Eyk" userId="b3439e86-3fc1-4e83-8de9-643eb93a28ea" providerId="ADAL" clId="{53D35C46-3C19-47B5-B14F-28D9D0C1A95C}" dt="2023-06-27T11:22:02.814" v="1"/>
          <ac:cxnSpMkLst>
            <pc:docMk/>
            <pc:sldMk cId="1947257945" sldId="404"/>
            <ac:cxnSpMk id="26" creationId="{D898378C-981E-1580-778D-1B823BF24DD8}"/>
          </ac:cxnSpMkLst>
        </pc:cxnChg>
        <pc:cxnChg chg="del mod">
          <ac:chgData name="Mr. LD van Eyk" userId="b3439e86-3fc1-4e83-8de9-643eb93a28ea" providerId="ADAL" clId="{53D35C46-3C19-47B5-B14F-28D9D0C1A95C}" dt="2023-06-27T11:22:01.908" v="0" actId="478"/>
          <ac:cxnSpMkLst>
            <pc:docMk/>
            <pc:sldMk cId="1947257945" sldId="404"/>
            <ac:cxnSpMk id="27" creationId="{3C674FC3-9620-EAD7-2D83-5413DB5B7C5B}"/>
          </ac:cxnSpMkLst>
        </pc:cxnChg>
        <pc:cxnChg chg="add del mod">
          <ac:chgData name="Mr. LD van Eyk" userId="b3439e86-3fc1-4e83-8de9-643eb93a28ea" providerId="ADAL" clId="{53D35C46-3C19-47B5-B14F-28D9D0C1A95C}" dt="2023-06-28T17:40:42.406" v="409" actId="478"/>
          <ac:cxnSpMkLst>
            <pc:docMk/>
            <pc:sldMk cId="1947257945" sldId="404"/>
            <ac:cxnSpMk id="29" creationId="{93F287E1-B9F3-E077-FA4A-3777316EF061}"/>
          </ac:cxnSpMkLst>
        </pc:cxnChg>
        <pc:cxnChg chg="del mod">
          <ac:chgData name="Mr. LD van Eyk" userId="b3439e86-3fc1-4e83-8de9-643eb93a28ea" providerId="ADAL" clId="{53D35C46-3C19-47B5-B14F-28D9D0C1A95C}" dt="2023-06-27T11:22:01.908" v="0" actId="478"/>
          <ac:cxnSpMkLst>
            <pc:docMk/>
            <pc:sldMk cId="1947257945" sldId="404"/>
            <ac:cxnSpMk id="34" creationId="{F2C27B7C-F93C-C019-F07F-267A6735C42A}"/>
          </ac:cxnSpMkLst>
        </pc:cxnChg>
      </pc:sldChg>
      <pc:sldChg chg="modSp mod">
        <pc:chgData name="Mr. LD van Eyk" userId="b3439e86-3fc1-4e83-8de9-643eb93a28ea" providerId="ADAL" clId="{53D35C46-3C19-47B5-B14F-28D9D0C1A95C}" dt="2023-06-29T05:31:50.476" v="680" actId="20577"/>
        <pc:sldMkLst>
          <pc:docMk/>
          <pc:sldMk cId="2287753792" sldId="406"/>
        </pc:sldMkLst>
        <pc:spChg chg="mod">
          <ac:chgData name="Mr. LD van Eyk" userId="b3439e86-3fc1-4e83-8de9-643eb93a28ea" providerId="ADAL" clId="{53D35C46-3C19-47B5-B14F-28D9D0C1A95C}" dt="2023-06-29T05:30:08.265" v="626" actId="20577"/>
          <ac:spMkLst>
            <pc:docMk/>
            <pc:sldMk cId="2287753792" sldId="406"/>
            <ac:spMk id="2" creationId="{687D7697-8933-B095-313C-BE4D1BEA688E}"/>
          </ac:spMkLst>
        </pc:spChg>
        <pc:spChg chg="mod">
          <ac:chgData name="Mr. LD van Eyk" userId="b3439e86-3fc1-4e83-8de9-643eb93a28ea" providerId="ADAL" clId="{53D35C46-3C19-47B5-B14F-28D9D0C1A95C}" dt="2023-06-29T05:31:50.476" v="680" actId="20577"/>
          <ac:spMkLst>
            <pc:docMk/>
            <pc:sldMk cId="2287753792" sldId="406"/>
            <ac:spMk id="3" creationId="{ED138B8C-BC2A-8B91-514D-516CF47FDCAA}"/>
          </ac:spMkLst>
        </pc:spChg>
      </pc:sldChg>
      <pc:sldChg chg="mod modShow">
        <pc:chgData name="Mr. LD van Eyk" userId="b3439e86-3fc1-4e83-8de9-643eb93a28ea" providerId="ADAL" clId="{53D35C46-3C19-47B5-B14F-28D9D0C1A95C}" dt="2023-06-28T17:45:20.896" v="457" actId="729"/>
        <pc:sldMkLst>
          <pc:docMk/>
          <pc:sldMk cId="2786504698" sldId="407"/>
        </pc:sldMkLst>
      </pc:sldChg>
      <pc:sldChg chg="addSp delSp modSp mod">
        <pc:chgData name="Mr. LD van Eyk" userId="b3439e86-3fc1-4e83-8de9-643eb93a28ea" providerId="ADAL" clId="{53D35C46-3C19-47B5-B14F-28D9D0C1A95C}" dt="2023-06-29T06:02:13.937" v="959" actId="1582"/>
        <pc:sldMkLst>
          <pc:docMk/>
          <pc:sldMk cId="1776980152" sldId="408"/>
        </pc:sldMkLst>
        <pc:spChg chg="add mod">
          <ac:chgData name="Mr. LD van Eyk" userId="b3439e86-3fc1-4e83-8de9-643eb93a28ea" providerId="ADAL" clId="{53D35C46-3C19-47B5-B14F-28D9D0C1A95C}" dt="2023-06-27T11:25:02.124" v="68"/>
          <ac:spMkLst>
            <pc:docMk/>
            <pc:sldMk cId="1776980152" sldId="408"/>
            <ac:spMk id="9" creationId="{E2DD0AE8-F5F4-F08B-6E05-82C217A0AA2D}"/>
          </ac:spMkLst>
        </pc:spChg>
        <pc:spChg chg="add del">
          <ac:chgData name="Mr. LD van Eyk" userId="b3439e86-3fc1-4e83-8de9-643eb93a28ea" providerId="ADAL" clId="{53D35C46-3C19-47B5-B14F-28D9D0C1A95C}" dt="2023-06-29T05:52:44.500" v="701" actId="478"/>
          <ac:spMkLst>
            <pc:docMk/>
            <pc:sldMk cId="1776980152" sldId="408"/>
            <ac:spMk id="10" creationId="{C1EF0C42-FAC6-A9DD-FAE1-F7DA60F5F9C2}"/>
          </ac:spMkLst>
        </pc:spChg>
        <pc:spChg chg="add del">
          <ac:chgData name="Mr. LD van Eyk" userId="b3439e86-3fc1-4e83-8de9-643eb93a28ea" providerId="ADAL" clId="{53D35C46-3C19-47B5-B14F-28D9D0C1A95C}" dt="2023-06-29T05:54:30.394" v="714" actId="478"/>
          <ac:spMkLst>
            <pc:docMk/>
            <pc:sldMk cId="1776980152" sldId="408"/>
            <ac:spMk id="21" creationId="{05361D81-BCAB-675A-0F7E-0A26B05AADBB}"/>
          </ac:spMkLst>
        </pc:spChg>
        <pc:spChg chg="add del">
          <ac:chgData name="Mr. LD van Eyk" userId="b3439e86-3fc1-4e83-8de9-643eb93a28ea" providerId="ADAL" clId="{53D35C46-3C19-47B5-B14F-28D9D0C1A95C}" dt="2023-06-29T05:55:03.120" v="716" actId="478"/>
          <ac:spMkLst>
            <pc:docMk/>
            <pc:sldMk cId="1776980152" sldId="408"/>
            <ac:spMk id="22" creationId="{891C9732-03A4-D587-8139-FAF7ED4048C8}"/>
          </ac:spMkLst>
        </pc:spChg>
        <pc:spChg chg="add mod">
          <ac:chgData name="Mr. LD van Eyk" userId="b3439e86-3fc1-4e83-8de9-643eb93a28ea" providerId="ADAL" clId="{53D35C46-3C19-47B5-B14F-28D9D0C1A95C}" dt="2023-06-29T06:02:13.937" v="959" actId="1582"/>
          <ac:spMkLst>
            <pc:docMk/>
            <pc:sldMk cId="1776980152" sldId="408"/>
            <ac:spMk id="23" creationId="{1BAA53E4-738A-9BB4-0CA3-D0C9D097CD51}"/>
          </ac:spMkLst>
        </pc:spChg>
        <pc:spChg chg="add mod">
          <ac:chgData name="Mr. LD van Eyk" userId="b3439e86-3fc1-4e83-8de9-643eb93a28ea" providerId="ADAL" clId="{53D35C46-3C19-47B5-B14F-28D9D0C1A95C}" dt="2023-06-29T06:02:13.937" v="959" actId="1582"/>
          <ac:spMkLst>
            <pc:docMk/>
            <pc:sldMk cId="1776980152" sldId="408"/>
            <ac:spMk id="24" creationId="{517001F9-FE5B-DA04-80DE-99F4B8BA8ED8}"/>
          </ac:spMkLst>
        </pc:spChg>
        <pc:grpChg chg="add mod">
          <ac:chgData name="Mr. LD van Eyk" userId="b3439e86-3fc1-4e83-8de9-643eb93a28ea" providerId="ADAL" clId="{53D35C46-3C19-47B5-B14F-28D9D0C1A95C}" dt="2023-06-29T05:58:18.683" v="735" actId="164"/>
          <ac:grpSpMkLst>
            <pc:docMk/>
            <pc:sldMk cId="1776980152" sldId="408"/>
            <ac:grpSpMk id="20" creationId="{9A9B895F-F2FE-31BF-4EAA-52A43F13B083}"/>
          </ac:grpSpMkLst>
        </pc:grpChg>
        <pc:grpChg chg="add mod">
          <ac:chgData name="Mr. LD van Eyk" userId="b3439e86-3fc1-4e83-8de9-643eb93a28ea" providerId="ADAL" clId="{53D35C46-3C19-47B5-B14F-28D9D0C1A95C}" dt="2023-06-29T05:58:18.683" v="735" actId="164"/>
          <ac:grpSpMkLst>
            <pc:docMk/>
            <pc:sldMk cId="1776980152" sldId="408"/>
            <ac:grpSpMk id="25" creationId="{9194900A-6E67-B0A5-13D0-2900AA9D6AA2}"/>
          </ac:grpSpMkLst>
        </pc:grpChg>
        <pc:picChg chg="mod">
          <ac:chgData name="Mr. LD van Eyk" userId="b3439e86-3fc1-4e83-8de9-643eb93a28ea" providerId="ADAL" clId="{53D35C46-3C19-47B5-B14F-28D9D0C1A95C}" dt="2023-06-29T05:56:08.640" v="725" actId="1076"/>
          <ac:picMkLst>
            <pc:docMk/>
            <pc:sldMk cId="1776980152" sldId="408"/>
            <ac:picMk id="6" creationId="{881E3300-79C5-B2FE-63B5-3BFA9B71ED62}"/>
          </ac:picMkLst>
        </pc:picChg>
        <pc:cxnChg chg="add mod">
          <ac:chgData name="Mr. LD van Eyk" userId="b3439e86-3fc1-4e83-8de9-643eb93a28ea" providerId="ADAL" clId="{53D35C46-3C19-47B5-B14F-28D9D0C1A95C}" dt="2023-06-27T11:25:02.124" v="68"/>
          <ac:cxnSpMkLst>
            <pc:docMk/>
            <pc:sldMk cId="1776980152" sldId="408"/>
            <ac:cxnSpMk id="3" creationId="{FF2DF447-D221-A9E0-D096-827CCEC30F15}"/>
          </ac:cxnSpMkLst>
        </pc:cxnChg>
        <pc:cxnChg chg="add mod">
          <ac:chgData name="Mr. LD van Eyk" userId="b3439e86-3fc1-4e83-8de9-643eb93a28ea" providerId="ADAL" clId="{53D35C46-3C19-47B5-B14F-28D9D0C1A95C}" dt="2023-06-29T06:02:13.937" v="959" actId="1582"/>
          <ac:cxnSpMkLst>
            <pc:docMk/>
            <pc:sldMk cId="1776980152" sldId="408"/>
            <ac:cxnSpMk id="12" creationId="{B7D4CBA7-0B13-9CB6-0577-8EE6685704C6}"/>
          </ac:cxnSpMkLst>
        </pc:cxnChg>
        <pc:cxnChg chg="add mod">
          <ac:chgData name="Mr. LD van Eyk" userId="b3439e86-3fc1-4e83-8de9-643eb93a28ea" providerId="ADAL" clId="{53D35C46-3C19-47B5-B14F-28D9D0C1A95C}" dt="2023-06-29T06:02:13.937" v="959" actId="1582"/>
          <ac:cxnSpMkLst>
            <pc:docMk/>
            <pc:sldMk cId="1776980152" sldId="408"/>
            <ac:cxnSpMk id="16" creationId="{E6CA676D-57BB-33A4-B1D0-C41C2F9C559C}"/>
          </ac:cxnSpMkLst>
        </pc:cxnChg>
      </pc:sldChg>
      <pc:sldChg chg="modSp add mod ord">
        <pc:chgData name="Mr. LD van Eyk" userId="b3439e86-3fc1-4e83-8de9-643eb93a28ea" providerId="ADAL" clId="{53D35C46-3C19-47B5-B14F-28D9D0C1A95C}" dt="2023-06-27T11:24:40.811" v="67"/>
        <pc:sldMkLst>
          <pc:docMk/>
          <pc:sldMk cId="776351630" sldId="409"/>
        </pc:sldMkLst>
        <pc:spChg chg="mod">
          <ac:chgData name="Mr. LD van Eyk" userId="b3439e86-3fc1-4e83-8de9-643eb93a28ea" providerId="ADAL" clId="{53D35C46-3C19-47B5-B14F-28D9D0C1A95C}" dt="2023-06-27T11:24:15.455" v="65" actId="20577"/>
          <ac:spMkLst>
            <pc:docMk/>
            <pc:sldMk cId="776351630" sldId="409"/>
            <ac:spMk id="4" creationId="{3CCBEA97-9751-BE90-15A6-A91BEB47B6A5}"/>
          </ac:spMkLst>
        </pc:spChg>
      </pc:sldChg>
      <pc:sldChg chg="add">
        <pc:chgData name="Mr. LD van Eyk" userId="b3439e86-3fc1-4e83-8de9-643eb93a28ea" providerId="ADAL" clId="{53D35C46-3C19-47B5-B14F-28D9D0C1A95C}" dt="2023-06-27T12:12:21.919" v="108" actId="2890"/>
        <pc:sldMkLst>
          <pc:docMk/>
          <pc:sldMk cId="2883509161" sldId="410"/>
        </pc:sldMkLst>
      </pc:sldChg>
      <pc:sldChg chg="add modAnim">
        <pc:chgData name="Mr. LD van Eyk" userId="b3439e86-3fc1-4e83-8de9-643eb93a28ea" providerId="ADAL" clId="{53D35C46-3C19-47B5-B14F-28D9D0C1A95C}" dt="2023-06-28T17:46:39.518" v="464"/>
        <pc:sldMkLst>
          <pc:docMk/>
          <pc:sldMk cId="1692952479" sldId="411"/>
        </pc:sldMkLst>
      </pc:sldChg>
      <pc:sldChg chg="add del">
        <pc:chgData name="Mr. LD van Eyk" userId="b3439e86-3fc1-4e83-8de9-643eb93a28ea" providerId="ADAL" clId="{53D35C46-3C19-47B5-B14F-28D9D0C1A95C}" dt="2023-06-28T17:41:13.298" v="417" actId="47"/>
        <pc:sldMkLst>
          <pc:docMk/>
          <pc:sldMk cId="1353186358" sldId="412"/>
        </pc:sldMkLst>
      </pc:sldChg>
      <pc:sldChg chg="delSp add del mod">
        <pc:chgData name="Mr. LD van Eyk" userId="b3439e86-3fc1-4e83-8de9-643eb93a28ea" providerId="ADAL" clId="{53D35C46-3C19-47B5-B14F-28D9D0C1A95C}" dt="2023-06-28T17:43:21.487" v="455" actId="47"/>
        <pc:sldMkLst>
          <pc:docMk/>
          <pc:sldMk cId="2685725902" sldId="413"/>
        </pc:sldMkLst>
        <pc:spChg chg="del">
          <ac:chgData name="Mr. LD van Eyk" userId="b3439e86-3fc1-4e83-8de9-643eb93a28ea" providerId="ADAL" clId="{53D35C46-3C19-47B5-B14F-28D9D0C1A95C}" dt="2023-06-28T17:41:18.187" v="418" actId="478"/>
          <ac:spMkLst>
            <pc:docMk/>
            <pc:sldMk cId="2685725902" sldId="413"/>
            <ac:spMk id="25" creationId="{9ED67F09-A352-6F19-0F30-E3DDBBADB3A8}"/>
          </ac:spMkLst>
        </pc:spChg>
        <pc:cxnChg chg="del">
          <ac:chgData name="Mr. LD van Eyk" userId="b3439e86-3fc1-4e83-8de9-643eb93a28ea" providerId="ADAL" clId="{53D35C46-3C19-47B5-B14F-28D9D0C1A95C}" dt="2023-06-28T17:41:20.354" v="419" actId="478"/>
          <ac:cxnSpMkLst>
            <pc:docMk/>
            <pc:sldMk cId="2685725902" sldId="413"/>
            <ac:cxnSpMk id="23" creationId="{BBEAFF9B-B4EF-7A55-0C3B-432B3FB9F786}"/>
          </ac:cxnSpMkLst>
        </pc:cxnChg>
      </pc:sldChg>
      <pc:sldChg chg="modSp add mod modAnim">
        <pc:chgData name="Mr. LD van Eyk" userId="b3439e86-3fc1-4e83-8de9-643eb93a28ea" providerId="ADAL" clId="{53D35C46-3C19-47B5-B14F-28D9D0C1A95C}" dt="2023-06-29T05:35:11.368" v="689"/>
        <pc:sldMkLst>
          <pc:docMk/>
          <pc:sldMk cId="3699941563" sldId="414"/>
        </pc:sldMkLst>
        <pc:spChg chg="mod">
          <ac:chgData name="Mr. LD van Eyk" userId="b3439e86-3fc1-4e83-8de9-643eb93a28ea" providerId="ADAL" clId="{53D35C46-3C19-47B5-B14F-28D9D0C1A95C}" dt="2023-06-28T17:41:44.666" v="440" actId="1076"/>
          <ac:spMkLst>
            <pc:docMk/>
            <pc:sldMk cId="3699941563" sldId="414"/>
            <ac:spMk id="25" creationId="{9ED67F09-A352-6F19-0F30-E3DDBBADB3A8}"/>
          </ac:spMkLst>
        </pc:spChg>
        <pc:cxnChg chg="mod">
          <ac:chgData name="Mr. LD van Eyk" userId="b3439e86-3fc1-4e83-8de9-643eb93a28ea" providerId="ADAL" clId="{53D35C46-3C19-47B5-B14F-28D9D0C1A95C}" dt="2023-06-28T17:41:36.601" v="428" actId="1035"/>
          <ac:cxnSpMkLst>
            <pc:docMk/>
            <pc:sldMk cId="3699941563" sldId="414"/>
            <ac:cxnSpMk id="23" creationId="{BBEAFF9B-B4EF-7A55-0C3B-432B3FB9F786}"/>
          </ac:cxnSpMkLst>
        </pc:cxnChg>
        <pc:cxnChg chg="mod">
          <ac:chgData name="Mr. LD van Eyk" userId="b3439e86-3fc1-4e83-8de9-643eb93a28ea" providerId="ADAL" clId="{53D35C46-3C19-47B5-B14F-28D9D0C1A95C}" dt="2023-06-28T17:41:30.874" v="421" actId="1036"/>
          <ac:cxnSpMkLst>
            <pc:docMk/>
            <pc:sldMk cId="3699941563" sldId="414"/>
            <ac:cxnSpMk id="26" creationId="{D898378C-981E-1580-778D-1B823BF24DD8}"/>
          </ac:cxnSpMkLst>
        </pc:cxnChg>
      </pc:sldChg>
      <pc:sldChg chg="delSp add del mod">
        <pc:chgData name="Mr. LD van Eyk" userId="b3439e86-3fc1-4e83-8de9-643eb93a28ea" providerId="ADAL" clId="{53D35C46-3C19-47B5-B14F-28D9D0C1A95C}" dt="2023-06-28T17:43:13.853" v="453" actId="47"/>
        <pc:sldMkLst>
          <pc:docMk/>
          <pc:sldMk cId="2770661186" sldId="415"/>
        </pc:sldMkLst>
        <pc:spChg chg="del">
          <ac:chgData name="Mr. LD van Eyk" userId="b3439e86-3fc1-4e83-8de9-643eb93a28ea" providerId="ADAL" clId="{53D35C46-3C19-47B5-B14F-28D9D0C1A95C}" dt="2023-06-28T17:42:56.700" v="449" actId="478"/>
          <ac:spMkLst>
            <pc:docMk/>
            <pc:sldMk cId="2770661186" sldId="415"/>
            <ac:spMk id="6" creationId="{B590753E-77D8-BEA0-8216-2B0C913FCCCF}"/>
          </ac:spMkLst>
        </pc:spChg>
        <pc:spChg chg="del">
          <ac:chgData name="Mr. LD van Eyk" userId="b3439e86-3fc1-4e83-8de9-643eb93a28ea" providerId="ADAL" clId="{53D35C46-3C19-47B5-B14F-28D9D0C1A95C}" dt="2023-06-28T17:42:56.700" v="449" actId="478"/>
          <ac:spMkLst>
            <pc:docMk/>
            <pc:sldMk cId="2770661186" sldId="415"/>
            <ac:spMk id="7" creationId="{F770FC7F-22FB-0C7A-6B51-494E24A2227F}"/>
          </ac:spMkLst>
        </pc:spChg>
        <pc:spChg chg="del">
          <ac:chgData name="Mr. LD van Eyk" userId="b3439e86-3fc1-4e83-8de9-643eb93a28ea" providerId="ADAL" clId="{53D35C46-3C19-47B5-B14F-28D9D0C1A95C}" dt="2023-06-28T17:42:56.700" v="449" actId="478"/>
          <ac:spMkLst>
            <pc:docMk/>
            <pc:sldMk cId="2770661186" sldId="415"/>
            <ac:spMk id="8" creationId="{2CC02EF5-5222-7193-1446-01233C307869}"/>
          </ac:spMkLst>
        </pc:spChg>
        <pc:spChg chg="del">
          <ac:chgData name="Mr. LD van Eyk" userId="b3439e86-3fc1-4e83-8de9-643eb93a28ea" providerId="ADAL" clId="{53D35C46-3C19-47B5-B14F-28D9D0C1A95C}" dt="2023-06-28T17:42:56.700" v="449" actId="478"/>
          <ac:spMkLst>
            <pc:docMk/>
            <pc:sldMk cId="2770661186" sldId="415"/>
            <ac:spMk id="9" creationId="{CCB1797C-C026-E714-740C-85746F23DB10}"/>
          </ac:spMkLst>
        </pc:spChg>
        <pc:spChg chg="del">
          <ac:chgData name="Mr. LD van Eyk" userId="b3439e86-3fc1-4e83-8de9-643eb93a28ea" providerId="ADAL" clId="{53D35C46-3C19-47B5-B14F-28D9D0C1A95C}" dt="2023-06-28T17:42:56.700" v="449" actId="478"/>
          <ac:spMkLst>
            <pc:docMk/>
            <pc:sldMk cId="2770661186" sldId="415"/>
            <ac:spMk id="10" creationId="{8A659779-57EF-1182-5FDD-B9B49ED31AFC}"/>
          </ac:spMkLst>
        </pc:spChg>
        <pc:spChg chg="del">
          <ac:chgData name="Mr. LD van Eyk" userId="b3439e86-3fc1-4e83-8de9-643eb93a28ea" providerId="ADAL" clId="{53D35C46-3C19-47B5-B14F-28D9D0C1A95C}" dt="2023-06-28T17:43:06.295" v="452" actId="478"/>
          <ac:spMkLst>
            <pc:docMk/>
            <pc:sldMk cId="2770661186" sldId="415"/>
            <ac:spMk id="39" creationId="{3C3AB040-0988-3407-A4AB-1F56FC4C44CE}"/>
          </ac:spMkLst>
        </pc:spChg>
        <pc:spChg chg="del">
          <ac:chgData name="Mr. LD van Eyk" userId="b3439e86-3fc1-4e83-8de9-643eb93a28ea" providerId="ADAL" clId="{53D35C46-3C19-47B5-B14F-28D9D0C1A95C}" dt="2023-06-28T17:43:06.295" v="452" actId="478"/>
          <ac:spMkLst>
            <pc:docMk/>
            <pc:sldMk cId="2770661186" sldId="415"/>
            <ac:spMk id="40" creationId="{A94EE2F0-C52C-3BE3-C925-0F5A510DE53E}"/>
          </ac:spMkLst>
        </pc:spChg>
        <pc:spChg chg="del">
          <ac:chgData name="Mr. LD van Eyk" userId="b3439e86-3fc1-4e83-8de9-643eb93a28ea" providerId="ADAL" clId="{53D35C46-3C19-47B5-B14F-28D9D0C1A95C}" dt="2023-06-28T17:43:01.710" v="451" actId="478"/>
          <ac:spMkLst>
            <pc:docMk/>
            <pc:sldMk cId="2770661186" sldId="415"/>
            <ac:spMk id="55" creationId="{3563DF10-168A-9011-D850-7325FEF595D1}"/>
          </ac:spMkLst>
        </pc:spChg>
        <pc:cxnChg chg="del">
          <ac:chgData name="Mr. LD van Eyk" userId="b3439e86-3fc1-4e83-8de9-643eb93a28ea" providerId="ADAL" clId="{53D35C46-3C19-47B5-B14F-28D9D0C1A95C}" dt="2023-06-28T17:42:59.957" v="450" actId="478"/>
          <ac:cxnSpMkLst>
            <pc:docMk/>
            <pc:sldMk cId="2770661186" sldId="415"/>
            <ac:cxnSpMk id="33" creationId="{F10944BB-F12D-63EE-D6B7-B1BC48148FE4}"/>
          </ac:cxnSpMkLst>
        </pc:cxnChg>
        <pc:cxnChg chg="del">
          <ac:chgData name="Mr. LD van Eyk" userId="b3439e86-3fc1-4e83-8de9-643eb93a28ea" providerId="ADAL" clId="{53D35C46-3C19-47B5-B14F-28D9D0C1A95C}" dt="2023-06-28T17:43:06.295" v="452" actId="478"/>
          <ac:cxnSpMkLst>
            <pc:docMk/>
            <pc:sldMk cId="2770661186" sldId="415"/>
            <ac:cxnSpMk id="35" creationId="{0C82F5CD-95E1-FBAE-1A7E-0F41087E6B43}"/>
          </ac:cxnSpMkLst>
        </pc:cxnChg>
        <pc:cxnChg chg="del">
          <ac:chgData name="Mr. LD van Eyk" userId="b3439e86-3fc1-4e83-8de9-643eb93a28ea" providerId="ADAL" clId="{53D35C46-3C19-47B5-B14F-28D9D0C1A95C}" dt="2023-06-28T17:43:06.295" v="452" actId="478"/>
          <ac:cxnSpMkLst>
            <pc:docMk/>
            <pc:sldMk cId="2770661186" sldId="415"/>
            <ac:cxnSpMk id="37" creationId="{5D4EE28A-8CDD-6B82-C395-194F8B59AC09}"/>
          </ac:cxnSpMkLst>
        </pc:cxnChg>
      </pc:sldChg>
      <pc:sldChg chg="delSp modSp add mod modAnim">
        <pc:chgData name="Mr. LD van Eyk" userId="b3439e86-3fc1-4e83-8de9-643eb93a28ea" providerId="ADAL" clId="{53D35C46-3C19-47B5-B14F-28D9D0C1A95C}" dt="2023-06-29T05:36:14.230" v="698" actId="20577"/>
        <pc:sldMkLst>
          <pc:docMk/>
          <pc:sldMk cId="3494920790" sldId="416"/>
        </pc:sldMkLst>
        <pc:spChg chg="mod topLvl">
          <ac:chgData name="Mr. LD van Eyk" userId="b3439e86-3fc1-4e83-8de9-643eb93a28ea" providerId="ADAL" clId="{53D35C46-3C19-47B5-B14F-28D9D0C1A95C}" dt="2023-06-29T05:36:14.230" v="698" actId="20577"/>
          <ac:spMkLst>
            <pc:docMk/>
            <pc:sldMk cId="3494920790" sldId="416"/>
            <ac:spMk id="30" creationId="{94A990F9-52AE-76E2-C24C-5A2B07F3CC03}"/>
          </ac:spMkLst>
        </pc:spChg>
        <pc:spChg chg="mod topLvl">
          <ac:chgData name="Mr. LD van Eyk" userId="b3439e86-3fc1-4e83-8de9-643eb93a28ea" providerId="ADAL" clId="{53D35C46-3C19-47B5-B14F-28D9D0C1A95C}" dt="2023-06-28T17:47:31.482" v="468" actId="165"/>
          <ac:spMkLst>
            <pc:docMk/>
            <pc:sldMk cId="3494920790" sldId="416"/>
            <ac:spMk id="31" creationId="{2670F857-098F-4D9B-05DA-30490A4F0775}"/>
          </ac:spMkLst>
        </pc:spChg>
        <pc:spChg chg="mod topLvl">
          <ac:chgData name="Mr. LD van Eyk" userId="b3439e86-3fc1-4e83-8de9-643eb93a28ea" providerId="ADAL" clId="{53D35C46-3C19-47B5-B14F-28D9D0C1A95C}" dt="2023-06-28T17:47:31.482" v="468" actId="165"/>
          <ac:spMkLst>
            <pc:docMk/>
            <pc:sldMk cId="3494920790" sldId="416"/>
            <ac:spMk id="34" creationId="{AC70B990-EAD3-6556-5451-CA904B518D8D}"/>
          </ac:spMkLst>
        </pc:spChg>
        <pc:spChg chg="mod topLvl">
          <ac:chgData name="Mr. LD van Eyk" userId="b3439e86-3fc1-4e83-8de9-643eb93a28ea" providerId="ADAL" clId="{53D35C46-3C19-47B5-B14F-28D9D0C1A95C}" dt="2023-06-28T17:47:31.482" v="468" actId="165"/>
          <ac:spMkLst>
            <pc:docMk/>
            <pc:sldMk cId="3494920790" sldId="416"/>
            <ac:spMk id="38" creationId="{D1A2780A-AC64-071E-6B01-99335CCA44AA}"/>
          </ac:spMkLst>
        </pc:spChg>
        <pc:spChg chg="mod topLvl">
          <ac:chgData name="Mr. LD van Eyk" userId="b3439e86-3fc1-4e83-8de9-643eb93a28ea" providerId="ADAL" clId="{53D35C46-3C19-47B5-B14F-28D9D0C1A95C}" dt="2023-06-28T17:47:31.482" v="468" actId="165"/>
          <ac:spMkLst>
            <pc:docMk/>
            <pc:sldMk cId="3494920790" sldId="416"/>
            <ac:spMk id="39" creationId="{3C3AB040-0988-3407-A4AB-1F56FC4C44CE}"/>
          </ac:spMkLst>
        </pc:spChg>
        <pc:spChg chg="mod topLvl">
          <ac:chgData name="Mr. LD van Eyk" userId="b3439e86-3fc1-4e83-8de9-643eb93a28ea" providerId="ADAL" clId="{53D35C46-3C19-47B5-B14F-28D9D0C1A95C}" dt="2023-06-28T17:47:31.482" v="468" actId="165"/>
          <ac:spMkLst>
            <pc:docMk/>
            <pc:sldMk cId="3494920790" sldId="416"/>
            <ac:spMk id="40" creationId="{A94EE2F0-C52C-3BE3-C925-0F5A510DE53E}"/>
          </ac:spMkLst>
        </pc:spChg>
        <pc:grpChg chg="del mod">
          <ac:chgData name="Mr. LD van Eyk" userId="b3439e86-3fc1-4e83-8de9-643eb93a28ea" providerId="ADAL" clId="{53D35C46-3C19-47B5-B14F-28D9D0C1A95C}" dt="2023-06-28T17:47:31.482" v="468" actId="165"/>
          <ac:grpSpMkLst>
            <pc:docMk/>
            <pc:sldMk cId="3494920790" sldId="416"/>
            <ac:grpSpMk id="3" creationId="{C650EAEA-DB17-22F4-A27F-349437467327}"/>
          </ac:grpSpMkLst>
        </pc:grpChg>
        <pc:cxnChg chg="mod topLvl">
          <ac:chgData name="Mr. LD van Eyk" userId="b3439e86-3fc1-4e83-8de9-643eb93a28ea" providerId="ADAL" clId="{53D35C46-3C19-47B5-B14F-28D9D0C1A95C}" dt="2023-06-28T17:47:31.482" v="468" actId="165"/>
          <ac:cxnSpMkLst>
            <pc:docMk/>
            <pc:sldMk cId="3494920790" sldId="416"/>
            <ac:cxnSpMk id="28" creationId="{AE66FDF1-5793-D53C-3113-0CD84231A74F}"/>
          </ac:cxnSpMkLst>
        </pc:cxnChg>
        <pc:cxnChg chg="mod topLvl">
          <ac:chgData name="Mr. LD van Eyk" userId="b3439e86-3fc1-4e83-8de9-643eb93a28ea" providerId="ADAL" clId="{53D35C46-3C19-47B5-B14F-28D9D0C1A95C}" dt="2023-06-28T17:47:31.482" v="468" actId="165"/>
          <ac:cxnSpMkLst>
            <pc:docMk/>
            <pc:sldMk cId="3494920790" sldId="416"/>
            <ac:cxnSpMk id="29" creationId="{D3F5574C-9DD4-5758-D8E3-963485F910AD}"/>
          </ac:cxnSpMkLst>
        </pc:cxnChg>
        <pc:cxnChg chg="mod topLvl">
          <ac:chgData name="Mr. LD van Eyk" userId="b3439e86-3fc1-4e83-8de9-643eb93a28ea" providerId="ADAL" clId="{53D35C46-3C19-47B5-B14F-28D9D0C1A95C}" dt="2023-06-28T17:47:31.482" v="468" actId="165"/>
          <ac:cxnSpMkLst>
            <pc:docMk/>
            <pc:sldMk cId="3494920790" sldId="416"/>
            <ac:cxnSpMk id="32" creationId="{21833685-949C-F57A-66F1-D47C8FB1EC4E}"/>
          </ac:cxnSpMkLst>
        </pc:cxnChg>
        <pc:cxnChg chg="mod topLvl">
          <ac:chgData name="Mr. LD van Eyk" userId="b3439e86-3fc1-4e83-8de9-643eb93a28ea" providerId="ADAL" clId="{53D35C46-3C19-47B5-B14F-28D9D0C1A95C}" dt="2023-06-28T17:47:31.482" v="468" actId="165"/>
          <ac:cxnSpMkLst>
            <pc:docMk/>
            <pc:sldMk cId="3494920790" sldId="416"/>
            <ac:cxnSpMk id="33" creationId="{F10944BB-F12D-63EE-D6B7-B1BC48148FE4}"/>
          </ac:cxnSpMkLst>
        </pc:cxnChg>
        <pc:cxnChg chg="mod topLvl">
          <ac:chgData name="Mr. LD van Eyk" userId="b3439e86-3fc1-4e83-8de9-643eb93a28ea" providerId="ADAL" clId="{53D35C46-3C19-47B5-B14F-28D9D0C1A95C}" dt="2023-06-28T17:47:31.482" v="468" actId="165"/>
          <ac:cxnSpMkLst>
            <pc:docMk/>
            <pc:sldMk cId="3494920790" sldId="416"/>
            <ac:cxnSpMk id="35" creationId="{0C82F5CD-95E1-FBAE-1A7E-0F41087E6B43}"/>
          </ac:cxnSpMkLst>
        </pc:cxnChg>
        <pc:cxnChg chg="mod topLvl">
          <ac:chgData name="Mr. LD van Eyk" userId="b3439e86-3fc1-4e83-8de9-643eb93a28ea" providerId="ADAL" clId="{53D35C46-3C19-47B5-B14F-28D9D0C1A95C}" dt="2023-06-28T17:47:31.482" v="468" actId="165"/>
          <ac:cxnSpMkLst>
            <pc:docMk/>
            <pc:sldMk cId="3494920790" sldId="416"/>
            <ac:cxnSpMk id="36" creationId="{0EF3BED0-B109-1F96-794D-A0DF493D790B}"/>
          </ac:cxnSpMkLst>
        </pc:cxnChg>
        <pc:cxnChg chg="mod topLvl">
          <ac:chgData name="Mr. LD van Eyk" userId="b3439e86-3fc1-4e83-8de9-643eb93a28ea" providerId="ADAL" clId="{53D35C46-3C19-47B5-B14F-28D9D0C1A95C}" dt="2023-06-28T17:47:31.482" v="468" actId="165"/>
          <ac:cxnSpMkLst>
            <pc:docMk/>
            <pc:sldMk cId="3494920790" sldId="416"/>
            <ac:cxnSpMk id="37" creationId="{5D4EE28A-8CDD-6B82-C395-194F8B59AC09}"/>
          </ac:cxnSpMkLst>
        </pc:cxnChg>
      </pc:sldChg>
    </pc:docChg>
  </pc:docChgLst>
  <pc:docChgLst>
    <pc:chgData name="Mr. LD Van Eyk" userId="b3439e86-3fc1-4e83-8de9-643eb93a28ea" providerId="ADAL" clId="{12861E71-6909-40A0-B2DC-66A214F9115C}"/>
    <pc:docChg chg="undo custSel addSld delSld modSld sldOrd delSection modSection">
      <pc:chgData name="Mr. LD Van Eyk" userId="b3439e86-3fc1-4e83-8de9-643eb93a28ea" providerId="ADAL" clId="{12861E71-6909-40A0-B2DC-66A214F9115C}" dt="2023-03-27T10:07:36.096" v="4782" actId="20577"/>
      <pc:docMkLst>
        <pc:docMk/>
      </pc:docMkLst>
      <pc:sldChg chg="modSp mod">
        <pc:chgData name="Mr. LD Van Eyk" userId="b3439e86-3fc1-4e83-8de9-643eb93a28ea" providerId="ADAL" clId="{12861E71-6909-40A0-B2DC-66A214F9115C}" dt="2023-03-27T07:56:44.661" v="3264" actId="20577"/>
        <pc:sldMkLst>
          <pc:docMk/>
          <pc:sldMk cId="3305437693" sldId="256"/>
        </pc:sldMkLst>
        <pc:spChg chg="mod">
          <ac:chgData name="Mr. LD Van Eyk" userId="b3439e86-3fc1-4e83-8de9-643eb93a28ea" providerId="ADAL" clId="{12861E71-6909-40A0-B2DC-66A214F9115C}" dt="2023-03-27T07:56:44.661" v="3264" actId="20577"/>
          <ac:spMkLst>
            <pc:docMk/>
            <pc:sldMk cId="3305437693" sldId="256"/>
            <ac:spMk id="7" creationId="{DE888FFD-0F63-15FC-EA5B-0DA7417303BA}"/>
          </ac:spMkLst>
        </pc:spChg>
      </pc:sldChg>
      <pc:sldChg chg="modSp mod ord modNotesTx">
        <pc:chgData name="Mr. LD Van Eyk" userId="b3439e86-3fc1-4e83-8de9-643eb93a28ea" providerId="ADAL" clId="{12861E71-6909-40A0-B2DC-66A214F9115C}" dt="2023-03-27T07:09:58.018" v="2321" actId="20577"/>
        <pc:sldMkLst>
          <pc:docMk/>
          <pc:sldMk cId="3290415087" sldId="257"/>
        </pc:sldMkLst>
        <pc:spChg chg="mod">
          <ac:chgData name="Mr. LD Van Eyk" userId="b3439e86-3fc1-4e83-8de9-643eb93a28ea" providerId="ADAL" clId="{12861E71-6909-40A0-B2DC-66A214F9115C}" dt="2023-03-27T07:08:46.282" v="1956" actId="20577"/>
          <ac:spMkLst>
            <pc:docMk/>
            <pc:sldMk cId="3290415087" sldId="257"/>
            <ac:spMk id="2" creationId="{687D7697-8933-B095-313C-BE4D1BEA688E}"/>
          </ac:spMkLst>
        </pc:spChg>
        <pc:spChg chg="mod">
          <ac:chgData name="Mr. LD Van Eyk" userId="b3439e86-3fc1-4e83-8de9-643eb93a28ea" providerId="ADAL" clId="{12861E71-6909-40A0-B2DC-66A214F9115C}" dt="2023-03-27T07:09:58.018" v="2321" actId="20577"/>
          <ac:spMkLst>
            <pc:docMk/>
            <pc:sldMk cId="3290415087" sldId="257"/>
            <ac:spMk id="3" creationId="{ED138B8C-BC2A-8B91-514D-516CF47FDCAA}"/>
          </ac:spMkLst>
        </pc:spChg>
      </pc:sldChg>
      <pc:sldChg chg="modSp mod modShow">
        <pc:chgData name="Mr. LD Van Eyk" userId="b3439e86-3fc1-4e83-8de9-643eb93a28ea" providerId="ADAL" clId="{12861E71-6909-40A0-B2DC-66A214F9115C}" dt="2023-03-27T07:57:12.185" v="3269"/>
        <pc:sldMkLst>
          <pc:docMk/>
          <pc:sldMk cId="2645494410" sldId="258"/>
        </pc:sldMkLst>
        <pc:spChg chg="mod">
          <ac:chgData name="Mr. LD Van Eyk" userId="b3439e86-3fc1-4e83-8de9-643eb93a28ea" providerId="ADAL" clId="{12861E71-6909-40A0-B2DC-66A214F9115C}" dt="2023-03-27T07:57:12.185" v="3269"/>
          <ac:spMkLst>
            <pc:docMk/>
            <pc:sldMk cId="2645494410" sldId="258"/>
            <ac:spMk id="4" creationId="{3CCBEA97-9751-BE90-15A6-A91BEB47B6A5}"/>
          </ac:spMkLst>
        </pc:spChg>
      </pc:sldChg>
      <pc:sldChg chg="modSp mod ord">
        <pc:chgData name="Mr. LD Van Eyk" userId="b3439e86-3fc1-4e83-8de9-643eb93a28ea" providerId="ADAL" clId="{12861E71-6909-40A0-B2DC-66A214F9115C}" dt="2023-03-27T07:57:38.073" v="3279"/>
        <pc:sldMkLst>
          <pc:docMk/>
          <pc:sldMk cId="2654293810" sldId="262"/>
        </pc:sldMkLst>
        <pc:spChg chg="mod">
          <ac:chgData name="Mr. LD Van Eyk" userId="b3439e86-3fc1-4e83-8de9-643eb93a28ea" providerId="ADAL" clId="{12861E71-6909-40A0-B2DC-66A214F9115C}" dt="2023-03-27T07:57:38.073" v="3279"/>
          <ac:spMkLst>
            <pc:docMk/>
            <pc:sldMk cId="2654293810" sldId="262"/>
            <ac:spMk id="4" creationId="{3CCBEA97-9751-BE90-15A6-A91BEB47B6A5}"/>
          </ac:spMkLst>
        </pc:spChg>
      </pc:sldChg>
      <pc:sldChg chg="modSp mod">
        <pc:chgData name="Mr. LD Van Eyk" userId="b3439e86-3fc1-4e83-8de9-643eb93a28ea" providerId="ADAL" clId="{12861E71-6909-40A0-B2DC-66A214F9115C}" dt="2023-03-27T07:57:18.671" v="3271"/>
        <pc:sldMkLst>
          <pc:docMk/>
          <pc:sldMk cId="3992261541" sldId="264"/>
        </pc:sldMkLst>
        <pc:spChg chg="mod">
          <ac:chgData name="Mr. LD Van Eyk" userId="b3439e86-3fc1-4e83-8de9-643eb93a28ea" providerId="ADAL" clId="{12861E71-6909-40A0-B2DC-66A214F9115C}" dt="2023-03-27T07:51:50.151" v="3087" actId="20577"/>
          <ac:spMkLst>
            <pc:docMk/>
            <pc:sldMk cId="3992261541" sldId="264"/>
            <ac:spMk id="3" creationId="{80BBCEBA-2761-D0ED-51F7-97A6D26DDD41}"/>
          </ac:spMkLst>
        </pc:spChg>
        <pc:spChg chg="mod">
          <ac:chgData name="Mr. LD Van Eyk" userId="b3439e86-3fc1-4e83-8de9-643eb93a28ea" providerId="ADAL" clId="{12861E71-6909-40A0-B2DC-66A214F9115C}" dt="2023-03-27T07:57:18.671" v="3271"/>
          <ac:spMkLst>
            <pc:docMk/>
            <pc:sldMk cId="3992261541" sldId="264"/>
            <ac:spMk id="4" creationId="{9BCBE9D5-EC01-57FE-2711-2ED4F5E69374}"/>
          </ac:spMkLst>
        </pc:spChg>
        <pc:spChg chg="mod">
          <ac:chgData name="Mr. LD Van Eyk" userId="b3439e86-3fc1-4e83-8de9-643eb93a28ea" providerId="ADAL" clId="{12861E71-6909-40A0-B2DC-66A214F9115C}" dt="2023-03-27T07:51:53.944" v="3090" actId="20577"/>
          <ac:spMkLst>
            <pc:docMk/>
            <pc:sldMk cId="3992261541" sldId="264"/>
            <ac:spMk id="8" creationId="{279F589B-088A-B8D9-EBDD-44B2C2FBC193}"/>
          </ac:spMkLst>
        </pc:spChg>
      </pc:sldChg>
      <pc:sldChg chg="modSp mod">
        <pc:chgData name="Mr. LD Van Eyk" userId="b3439e86-3fc1-4e83-8de9-643eb93a28ea" providerId="ADAL" clId="{12861E71-6909-40A0-B2DC-66A214F9115C}" dt="2023-03-27T07:57:21.363" v="3272"/>
        <pc:sldMkLst>
          <pc:docMk/>
          <pc:sldMk cId="662943684" sldId="265"/>
        </pc:sldMkLst>
        <pc:spChg chg="mod">
          <ac:chgData name="Mr. LD Van Eyk" userId="b3439e86-3fc1-4e83-8de9-643eb93a28ea" providerId="ADAL" clId="{12861E71-6909-40A0-B2DC-66A214F9115C}" dt="2023-03-27T07:52:03.221" v="3093" actId="20577"/>
          <ac:spMkLst>
            <pc:docMk/>
            <pc:sldMk cId="662943684" sldId="265"/>
            <ac:spMk id="3" creationId="{9AFDA170-D655-1B7D-9B2A-2BE7CA3AFE3F}"/>
          </ac:spMkLst>
        </pc:spChg>
        <pc:spChg chg="mod">
          <ac:chgData name="Mr. LD Van Eyk" userId="b3439e86-3fc1-4e83-8de9-643eb93a28ea" providerId="ADAL" clId="{12861E71-6909-40A0-B2DC-66A214F9115C}" dt="2023-03-27T07:57:21.363" v="3272"/>
          <ac:spMkLst>
            <pc:docMk/>
            <pc:sldMk cId="662943684" sldId="265"/>
            <ac:spMk id="4" creationId="{1CC5653D-0290-04E2-90D3-13CD29FDE031}"/>
          </ac:spMkLst>
        </pc:spChg>
      </pc:sldChg>
      <pc:sldChg chg="addSp delSp modSp mod">
        <pc:chgData name="Mr. LD Van Eyk" userId="b3439e86-3fc1-4e83-8de9-643eb93a28ea" providerId="ADAL" clId="{12861E71-6909-40A0-B2DC-66A214F9115C}" dt="2023-03-27T07:57:23.737" v="3273"/>
        <pc:sldMkLst>
          <pc:docMk/>
          <pc:sldMk cId="1013314657" sldId="266"/>
        </pc:sldMkLst>
        <pc:spChg chg="mod">
          <ac:chgData name="Mr. LD Van Eyk" userId="b3439e86-3fc1-4e83-8de9-643eb93a28ea" providerId="ADAL" clId="{12861E71-6909-40A0-B2DC-66A214F9115C}" dt="2023-03-27T07:57:23.737" v="3273"/>
          <ac:spMkLst>
            <pc:docMk/>
            <pc:sldMk cId="1013314657" sldId="266"/>
            <ac:spMk id="4" creationId="{1CC5653D-0290-04E2-90D3-13CD29FDE031}"/>
          </ac:spMkLst>
        </pc:spChg>
        <pc:spChg chg="mod">
          <ac:chgData name="Mr. LD Van Eyk" userId="b3439e86-3fc1-4e83-8de9-643eb93a28ea" providerId="ADAL" clId="{12861E71-6909-40A0-B2DC-66A214F9115C}" dt="2023-03-27T07:52:41.974" v="3101" actId="20577"/>
          <ac:spMkLst>
            <pc:docMk/>
            <pc:sldMk cId="1013314657" sldId="266"/>
            <ac:spMk id="12" creationId="{8E15BAA0-9931-DCA2-CD97-3F14196DA4BE}"/>
          </ac:spMkLst>
        </pc:spChg>
        <pc:picChg chg="add mod">
          <ac:chgData name="Mr. LD Van Eyk" userId="b3439e86-3fc1-4e83-8de9-643eb93a28ea" providerId="ADAL" clId="{12861E71-6909-40A0-B2DC-66A214F9115C}" dt="2023-03-27T07:52:38.059" v="3098" actId="1076"/>
          <ac:picMkLst>
            <pc:docMk/>
            <pc:sldMk cId="1013314657" sldId="266"/>
            <ac:picMk id="3" creationId="{EF9976EE-54AD-9EE6-3375-E12F26B509AA}"/>
          </ac:picMkLst>
        </pc:picChg>
        <pc:picChg chg="del">
          <ac:chgData name="Mr. LD Van Eyk" userId="b3439e86-3fc1-4e83-8de9-643eb93a28ea" providerId="ADAL" clId="{12861E71-6909-40A0-B2DC-66A214F9115C}" dt="2023-03-27T07:52:28.172" v="3094" actId="478"/>
          <ac:picMkLst>
            <pc:docMk/>
            <pc:sldMk cId="1013314657" sldId="266"/>
            <ac:picMk id="36" creationId="{BBAC028C-F4B8-7013-9652-C237BF191A22}"/>
          </ac:picMkLst>
        </pc:picChg>
        <pc:cxnChg chg="mod">
          <ac:chgData name="Mr. LD Van Eyk" userId="b3439e86-3fc1-4e83-8de9-643eb93a28ea" providerId="ADAL" clId="{12861E71-6909-40A0-B2DC-66A214F9115C}" dt="2023-03-27T07:52:41.877" v="3100" actId="20577"/>
          <ac:cxnSpMkLst>
            <pc:docMk/>
            <pc:sldMk cId="1013314657" sldId="266"/>
            <ac:cxnSpMk id="59" creationId="{A9B26DFE-B74F-D6AC-9DB7-7DD027486027}"/>
          </ac:cxnSpMkLst>
        </pc:cxnChg>
        <pc:cxnChg chg="mod">
          <ac:chgData name="Mr. LD Van Eyk" userId="b3439e86-3fc1-4e83-8de9-643eb93a28ea" providerId="ADAL" clId="{12861E71-6909-40A0-B2DC-66A214F9115C}" dt="2023-03-27T07:52:41.877" v="3100" actId="20577"/>
          <ac:cxnSpMkLst>
            <pc:docMk/>
            <pc:sldMk cId="1013314657" sldId="266"/>
            <ac:cxnSpMk id="64" creationId="{C0AE6A40-38AA-4331-FFEE-4BE9FF32C71F}"/>
          </ac:cxnSpMkLst>
        </pc:cxnChg>
      </pc:sldChg>
      <pc:sldChg chg="del">
        <pc:chgData name="Mr. LD Van Eyk" userId="b3439e86-3fc1-4e83-8de9-643eb93a28ea" providerId="ADAL" clId="{12861E71-6909-40A0-B2DC-66A214F9115C}" dt="2023-03-27T07:53:20.249" v="3102" actId="47"/>
        <pc:sldMkLst>
          <pc:docMk/>
          <pc:sldMk cId="493314140" sldId="267"/>
        </pc:sldMkLst>
      </pc:sldChg>
      <pc:sldChg chg="del">
        <pc:chgData name="Mr. LD Van Eyk" userId="b3439e86-3fc1-4e83-8de9-643eb93a28ea" providerId="ADAL" clId="{12861E71-6909-40A0-B2DC-66A214F9115C}" dt="2023-03-27T07:53:20.249" v="3102" actId="47"/>
        <pc:sldMkLst>
          <pc:docMk/>
          <pc:sldMk cId="3087371522" sldId="269"/>
        </pc:sldMkLst>
      </pc:sldChg>
      <pc:sldChg chg="modSp mod ord modNotesTx">
        <pc:chgData name="Mr. LD Van Eyk" userId="b3439e86-3fc1-4e83-8de9-643eb93a28ea" providerId="ADAL" clId="{12861E71-6909-40A0-B2DC-66A214F9115C}" dt="2023-03-27T10:01:50.707" v="3744" actId="20577"/>
        <pc:sldMkLst>
          <pc:docMk/>
          <pc:sldMk cId="180415858" sldId="270"/>
        </pc:sldMkLst>
        <pc:spChg chg="mod">
          <ac:chgData name="Mr. LD Van Eyk" userId="b3439e86-3fc1-4e83-8de9-643eb93a28ea" providerId="ADAL" clId="{12861E71-6909-40A0-B2DC-66A214F9115C}" dt="2023-03-27T07:58:20.540" v="3356" actId="20577"/>
          <ac:spMkLst>
            <pc:docMk/>
            <pc:sldMk cId="180415858" sldId="270"/>
            <ac:spMk id="2" creationId="{687D7697-8933-B095-313C-BE4D1BEA688E}"/>
          </ac:spMkLst>
        </pc:spChg>
        <pc:spChg chg="mod">
          <ac:chgData name="Mr. LD Van Eyk" userId="b3439e86-3fc1-4e83-8de9-643eb93a28ea" providerId="ADAL" clId="{12861E71-6909-40A0-B2DC-66A214F9115C}" dt="2023-03-27T07:57:27.968" v="3275"/>
          <ac:spMkLst>
            <pc:docMk/>
            <pc:sldMk cId="180415858" sldId="270"/>
            <ac:spMk id="4" creationId="{3CCBEA97-9751-BE90-15A6-A91BEB47B6A5}"/>
          </ac:spMkLst>
        </pc:spChg>
      </pc:sldChg>
      <pc:sldChg chg="addSp delSp modSp mod ord modNotesTx">
        <pc:chgData name="Mr. LD Van Eyk" userId="b3439e86-3fc1-4e83-8de9-643eb93a28ea" providerId="ADAL" clId="{12861E71-6909-40A0-B2DC-66A214F9115C}" dt="2023-03-27T10:07:36.096" v="4782" actId="20577"/>
        <pc:sldMkLst>
          <pc:docMk/>
          <pc:sldMk cId="3068351394" sldId="271"/>
        </pc:sldMkLst>
        <pc:spChg chg="mod">
          <ac:chgData name="Mr. LD Van Eyk" userId="b3439e86-3fc1-4e83-8de9-643eb93a28ea" providerId="ADAL" clId="{12861E71-6909-40A0-B2DC-66A214F9115C}" dt="2023-03-27T10:02:49.952" v="3808" actId="113"/>
          <ac:spMkLst>
            <pc:docMk/>
            <pc:sldMk cId="3068351394" sldId="271"/>
            <ac:spMk id="2" creationId="{687D7697-8933-B095-313C-BE4D1BEA688E}"/>
          </ac:spMkLst>
        </pc:spChg>
        <pc:spChg chg="mod">
          <ac:chgData name="Mr. LD Van Eyk" userId="b3439e86-3fc1-4e83-8de9-643eb93a28ea" providerId="ADAL" clId="{12861E71-6909-40A0-B2DC-66A214F9115C}" dt="2023-03-27T07:57:33.567" v="3277"/>
          <ac:spMkLst>
            <pc:docMk/>
            <pc:sldMk cId="3068351394" sldId="271"/>
            <ac:spMk id="4" creationId="{3CCBEA97-9751-BE90-15A6-A91BEB47B6A5}"/>
          </ac:spMkLst>
        </pc:spChg>
        <pc:spChg chg="add mod">
          <ac:chgData name="Mr. LD Van Eyk" userId="b3439e86-3fc1-4e83-8de9-643eb93a28ea" providerId="ADAL" clId="{12861E71-6909-40A0-B2DC-66A214F9115C}" dt="2023-03-27T07:56:29.481" v="3223" actId="1076"/>
          <ac:spMkLst>
            <pc:docMk/>
            <pc:sldMk cId="3068351394" sldId="271"/>
            <ac:spMk id="6" creationId="{73732754-5BE1-C9F5-E341-E4F989140539}"/>
          </ac:spMkLst>
        </pc:spChg>
        <pc:spChg chg="mod">
          <ac:chgData name="Mr. LD Van Eyk" userId="b3439e86-3fc1-4e83-8de9-643eb93a28ea" providerId="ADAL" clId="{12861E71-6909-40A0-B2DC-66A214F9115C}" dt="2023-03-27T07:55:23.256" v="3151" actId="1035"/>
          <ac:spMkLst>
            <pc:docMk/>
            <pc:sldMk cId="3068351394" sldId="271"/>
            <ac:spMk id="16" creationId="{C13BA2DA-99E7-A265-C873-D25C8A5812E6}"/>
          </ac:spMkLst>
        </pc:spChg>
        <pc:spChg chg="mod">
          <ac:chgData name="Mr. LD Van Eyk" userId="b3439e86-3fc1-4e83-8de9-643eb93a28ea" providerId="ADAL" clId="{12861E71-6909-40A0-B2DC-66A214F9115C}" dt="2023-03-27T07:55:23.256" v="3151" actId="1035"/>
          <ac:spMkLst>
            <pc:docMk/>
            <pc:sldMk cId="3068351394" sldId="271"/>
            <ac:spMk id="17" creationId="{63341CA5-7305-61F1-EA41-7DC96AFAB11A}"/>
          </ac:spMkLst>
        </pc:spChg>
        <pc:spChg chg="mod">
          <ac:chgData name="Mr. LD Van Eyk" userId="b3439e86-3fc1-4e83-8de9-643eb93a28ea" providerId="ADAL" clId="{12861E71-6909-40A0-B2DC-66A214F9115C}" dt="2023-03-27T07:55:23.256" v="3151" actId="1035"/>
          <ac:spMkLst>
            <pc:docMk/>
            <pc:sldMk cId="3068351394" sldId="271"/>
            <ac:spMk id="18" creationId="{FE959FF5-523F-F2ED-CF52-614BEEA3E7E3}"/>
          </ac:spMkLst>
        </pc:spChg>
        <pc:spChg chg="mod">
          <ac:chgData name="Mr. LD Van Eyk" userId="b3439e86-3fc1-4e83-8de9-643eb93a28ea" providerId="ADAL" clId="{12861E71-6909-40A0-B2DC-66A214F9115C}" dt="2023-03-27T07:55:23.256" v="3151" actId="1035"/>
          <ac:spMkLst>
            <pc:docMk/>
            <pc:sldMk cId="3068351394" sldId="271"/>
            <ac:spMk id="19" creationId="{93E6B869-6612-0DB4-192E-1A39071C0758}"/>
          </ac:spMkLst>
        </pc:spChg>
        <pc:spChg chg="mod">
          <ac:chgData name="Mr. LD Van Eyk" userId="b3439e86-3fc1-4e83-8de9-643eb93a28ea" providerId="ADAL" clId="{12861E71-6909-40A0-B2DC-66A214F9115C}" dt="2023-03-27T07:55:23.256" v="3151" actId="1035"/>
          <ac:spMkLst>
            <pc:docMk/>
            <pc:sldMk cId="3068351394" sldId="271"/>
            <ac:spMk id="20" creationId="{5026F4E5-3426-60BB-AADB-64308F723FCD}"/>
          </ac:spMkLst>
        </pc:spChg>
        <pc:spChg chg="mod">
          <ac:chgData name="Mr. LD Van Eyk" userId="b3439e86-3fc1-4e83-8de9-643eb93a28ea" providerId="ADAL" clId="{12861E71-6909-40A0-B2DC-66A214F9115C}" dt="2023-03-27T07:59:50.544" v="3475" actId="14100"/>
          <ac:spMkLst>
            <pc:docMk/>
            <pc:sldMk cId="3068351394" sldId="271"/>
            <ac:spMk id="21" creationId="{E2E2F2EB-8BB6-E71F-DDF7-247371B08F4B}"/>
          </ac:spMkLst>
        </pc:spChg>
        <pc:spChg chg="mod">
          <ac:chgData name="Mr. LD Van Eyk" userId="b3439e86-3fc1-4e83-8de9-643eb93a28ea" providerId="ADAL" clId="{12861E71-6909-40A0-B2DC-66A214F9115C}" dt="2023-03-27T07:59:45.160" v="3473" actId="14100"/>
          <ac:spMkLst>
            <pc:docMk/>
            <pc:sldMk cId="3068351394" sldId="271"/>
            <ac:spMk id="22" creationId="{1C4B7F89-FA63-1F6A-A3C3-8D20FE06A5D1}"/>
          </ac:spMkLst>
        </pc:spChg>
        <pc:spChg chg="del">
          <ac:chgData name="Mr. LD Van Eyk" userId="b3439e86-3fc1-4e83-8de9-643eb93a28ea" providerId="ADAL" clId="{12861E71-6909-40A0-B2DC-66A214F9115C}" dt="2023-03-27T07:54:16.454" v="3114" actId="478"/>
          <ac:spMkLst>
            <pc:docMk/>
            <pc:sldMk cId="3068351394" sldId="271"/>
            <ac:spMk id="23" creationId="{4BE5C26A-14C6-5987-0012-E19287D88E51}"/>
          </ac:spMkLst>
        </pc:spChg>
        <pc:spChg chg="mod">
          <ac:chgData name="Mr. LD Van Eyk" userId="b3439e86-3fc1-4e83-8de9-643eb93a28ea" providerId="ADAL" clId="{12861E71-6909-40A0-B2DC-66A214F9115C}" dt="2023-03-27T07:56:18.050" v="3220" actId="1076"/>
          <ac:spMkLst>
            <pc:docMk/>
            <pc:sldMk cId="3068351394" sldId="271"/>
            <ac:spMk id="24" creationId="{2AA5D973-448F-A6CC-4184-D759D5AE9A85}"/>
          </ac:spMkLst>
        </pc:spChg>
        <pc:grpChg chg="mod">
          <ac:chgData name="Mr. LD Van Eyk" userId="b3439e86-3fc1-4e83-8de9-643eb93a28ea" providerId="ADAL" clId="{12861E71-6909-40A0-B2DC-66A214F9115C}" dt="2023-03-27T07:55:23.256" v="3151" actId="1035"/>
          <ac:grpSpMkLst>
            <pc:docMk/>
            <pc:sldMk cId="3068351394" sldId="271"/>
            <ac:grpSpMk id="15" creationId="{4263954C-1F55-146A-1B1E-5458F4EEFAA6}"/>
          </ac:grpSpMkLst>
        </pc:grpChg>
        <pc:picChg chg="add mod">
          <ac:chgData name="Mr. LD Van Eyk" userId="b3439e86-3fc1-4e83-8de9-643eb93a28ea" providerId="ADAL" clId="{12861E71-6909-40A0-B2DC-66A214F9115C}" dt="2023-03-27T07:55:23.256" v="3151" actId="1035"/>
          <ac:picMkLst>
            <pc:docMk/>
            <pc:sldMk cId="3068351394" sldId="271"/>
            <ac:picMk id="3" creationId="{475AA4E7-2155-F21E-F035-93FCB5FAB208}"/>
          </ac:picMkLst>
        </pc:picChg>
        <pc:picChg chg="mod">
          <ac:chgData name="Mr. LD Van Eyk" userId="b3439e86-3fc1-4e83-8de9-643eb93a28ea" providerId="ADAL" clId="{12861E71-6909-40A0-B2DC-66A214F9115C}" dt="2023-03-27T07:54:57.025" v="3119" actId="1076"/>
          <ac:picMkLst>
            <pc:docMk/>
            <pc:sldMk cId="3068351394" sldId="271"/>
            <ac:picMk id="2052" creationId="{A3E50A6E-829E-53A3-DCB7-D7C7D0DF2AE5}"/>
          </ac:picMkLst>
        </pc:picChg>
      </pc:sldChg>
      <pc:sldChg chg="del">
        <pc:chgData name="Mr. LD Van Eyk" userId="b3439e86-3fc1-4e83-8de9-643eb93a28ea" providerId="ADAL" clId="{12861E71-6909-40A0-B2DC-66A214F9115C}" dt="2023-03-27T07:53:20.249" v="3102" actId="47"/>
        <pc:sldMkLst>
          <pc:docMk/>
          <pc:sldMk cId="2074086086" sldId="331"/>
        </pc:sldMkLst>
      </pc:sldChg>
      <pc:sldChg chg="del">
        <pc:chgData name="Mr. LD Van Eyk" userId="b3439e86-3fc1-4e83-8de9-643eb93a28ea" providerId="ADAL" clId="{12861E71-6909-40A0-B2DC-66A214F9115C}" dt="2023-03-27T07:53:20.249" v="3102" actId="47"/>
        <pc:sldMkLst>
          <pc:docMk/>
          <pc:sldMk cId="3310862629" sldId="337"/>
        </pc:sldMkLst>
      </pc:sldChg>
      <pc:sldChg chg="del">
        <pc:chgData name="Mr. LD Van Eyk" userId="b3439e86-3fc1-4e83-8de9-643eb93a28ea" providerId="ADAL" clId="{12861E71-6909-40A0-B2DC-66A214F9115C}" dt="2023-03-27T07:53:20.249" v="3102" actId="47"/>
        <pc:sldMkLst>
          <pc:docMk/>
          <pc:sldMk cId="4020908223" sldId="338"/>
        </pc:sldMkLst>
      </pc:sldChg>
      <pc:sldChg chg="del">
        <pc:chgData name="Mr. LD Van Eyk" userId="b3439e86-3fc1-4e83-8de9-643eb93a28ea" providerId="ADAL" clId="{12861E71-6909-40A0-B2DC-66A214F9115C}" dt="2023-03-27T07:53:20.249" v="3102" actId="47"/>
        <pc:sldMkLst>
          <pc:docMk/>
          <pc:sldMk cId="1936364886" sldId="392"/>
        </pc:sldMkLst>
      </pc:sldChg>
      <pc:sldChg chg="del">
        <pc:chgData name="Mr. LD Van Eyk" userId="b3439e86-3fc1-4e83-8de9-643eb93a28ea" providerId="ADAL" clId="{12861E71-6909-40A0-B2DC-66A214F9115C}" dt="2023-03-27T07:53:20.249" v="3102" actId="47"/>
        <pc:sldMkLst>
          <pc:docMk/>
          <pc:sldMk cId="2506171137" sldId="394"/>
        </pc:sldMkLst>
      </pc:sldChg>
      <pc:sldChg chg="del">
        <pc:chgData name="Mr. LD Van Eyk" userId="b3439e86-3fc1-4e83-8de9-643eb93a28ea" providerId="ADAL" clId="{12861E71-6909-40A0-B2DC-66A214F9115C}" dt="2023-03-27T07:53:20.249" v="3102" actId="47"/>
        <pc:sldMkLst>
          <pc:docMk/>
          <pc:sldMk cId="1268002893" sldId="395"/>
        </pc:sldMkLst>
      </pc:sldChg>
      <pc:sldChg chg="modSp del mod">
        <pc:chgData name="Mr. LD Van Eyk" userId="b3439e86-3fc1-4e83-8de9-643eb93a28ea" providerId="ADAL" clId="{12861E71-6909-40A0-B2DC-66A214F9115C}" dt="2023-03-27T07:57:57.954" v="3281" actId="47"/>
        <pc:sldMkLst>
          <pc:docMk/>
          <pc:sldMk cId="2769190296" sldId="396"/>
        </pc:sldMkLst>
        <pc:spChg chg="mod">
          <ac:chgData name="Mr. LD Van Eyk" userId="b3439e86-3fc1-4e83-8de9-643eb93a28ea" providerId="ADAL" clId="{12861E71-6909-40A0-B2DC-66A214F9115C}" dt="2023-03-27T07:57:25.631" v="3274"/>
          <ac:spMkLst>
            <pc:docMk/>
            <pc:sldMk cId="2769190296" sldId="396"/>
            <ac:spMk id="4" creationId="{3CCBEA97-9751-BE90-15A6-A91BEB47B6A5}"/>
          </ac:spMkLst>
        </pc:spChg>
      </pc:sldChg>
      <pc:sldChg chg="modSp mod">
        <pc:chgData name="Mr. LD Van Eyk" userId="b3439e86-3fc1-4e83-8de9-643eb93a28ea" providerId="ADAL" clId="{12861E71-6909-40A0-B2DC-66A214F9115C}" dt="2023-03-27T07:57:40.170" v="3280"/>
        <pc:sldMkLst>
          <pc:docMk/>
          <pc:sldMk cId="1477917850" sldId="398"/>
        </pc:sldMkLst>
        <pc:spChg chg="mod">
          <ac:chgData name="Mr. LD Van Eyk" userId="b3439e86-3fc1-4e83-8de9-643eb93a28ea" providerId="ADAL" clId="{12861E71-6909-40A0-B2DC-66A214F9115C}" dt="2023-03-27T07:57:40.170" v="3280"/>
          <ac:spMkLst>
            <pc:docMk/>
            <pc:sldMk cId="1477917850" sldId="398"/>
            <ac:spMk id="4" creationId="{629782E8-51B4-B3FA-14A1-FA4BF841E3C8}"/>
          </ac:spMkLst>
        </pc:spChg>
      </pc:sldChg>
      <pc:sldChg chg="modSp del mod ord">
        <pc:chgData name="Mr. LD Van Eyk" userId="b3439e86-3fc1-4e83-8de9-643eb93a28ea" providerId="ADAL" clId="{12861E71-6909-40A0-B2DC-66A214F9115C}" dt="2023-03-27T09:49:56.700" v="3561" actId="47"/>
        <pc:sldMkLst>
          <pc:docMk/>
          <pc:sldMk cId="1342389257" sldId="400"/>
        </pc:sldMkLst>
        <pc:spChg chg="mod">
          <ac:chgData name="Mr. LD Van Eyk" userId="b3439e86-3fc1-4e83-8de9-643eb93a28ea" providerId="ADAL" clId="{12861E71-6909-40A0-B2DC-66A214F9115C}" dt="2023-03-27T07:57:35.558" v="3278"/>
          <ac:spMkLst>
            <pc:docMk/>
            <pc:sldMk cId="1342389257" sldId="400"/>
            <ac:spMk id="4" creationId="{3CCBEA97-9751-BE90-15A6-A91BEB47B6A5}"/>
          </ac:spMkLst>
        </pc:spChg>
      </pc:sldChg>
      <pc:sldChg chg="modSp mod ord modNotesTx">
        <pc:chgData name="Mr. LD Van Eyk" userId="b3439e86-3fc1-4e83-8de9-643eb93a28ea" providerId="ADAL" clId="{12861E71-6909-40A0-B2DC-66A214F9115C}" dt="2023-03-27T10:05:33.147" v="4442"/>
        <pc:sldMkLst>
          <pc:docMk/>
          <pc:sldMk cId="1628523897" sldId="401"/>
        </pc:sldMkLst>
        <pc:spChg chg="mod">
          <ac:chgData name="Mr. LD Van Eyk" userId="b3439e86-3fc1-4e83-8de9-643eb93a28ea" providerId="ADAL" clId="{12861E71-6909-40A0-B2DC-66A214F9115C}" dt="2023-03-27T07:58:31.996" v="3382" actId="20577"/>
          <ac:spMkLst>
            <pc:docMk/>
            <pc:sldMk cId="1628523897" sldId="401"/>
            <ac:spMk id="2" creationId="{687D7697-8933-B095-313C-BE4D1BEA688E}"/>
          </ac:spMkLst>
        </pc:spChg>
        <pc:spChg chg="mod">
          <ac:chgData name="Mr. LD Van Eyk" userId="b3439e86-3fc1-4e83-8de9-643eb93a28ea" providerId="ADAL" clId="{12861E71-6909-40A0-B2DC-66A214F9115C}" dt="2023-03-27T07:57:30.871" v="3276"/>
          <ac:spMkLst>
            <pc:docMk/>
            <pc:sldMk cId="1628523897" sldId="401"/>
            <ac:spMk id="4" creationId="{3CCBEA97-9751-BE90-15A6-A91BEB47B6A5}"/>
          </ac:spMkLst>
        </pc:spChg>
      </pc:sldChg>
      <pc:sldChg chg="addSp delSp modSp mod">
        <pc:chgData name="Mr. LD Van Eyk" userId="b3439e86-3fc1-4e83-8de9-643eb93a28ea" providerId="ADAL" clId="{12861E71-6909-40A0-B2DC-66A214F9115C}" dt="2023-03-27T07:57:15.895" v="3270"/>
        <pc:sldMkLst>
          <pc:docMk/>
          <pc:sldMk cId="964217926" sldId="402"/>
        </pc:sldMkLst>
        <pc:spChg chg="mod">
          <ac:chgData name="Mr. LD Van Eyk" userId="b3439e86-3fc1-4e83-8de9-643eb93a28ea" providerId="ADAL" clId="{12861E71-6909-40A0-B2DC-66A214F9115C}" dt="2023-03-27T07:48:15.606" v="3027" actId="20577"/>
          <ac:spMkLst>
            <pc:docMk/>
            <pc:sldMk cId="964217926" sldId="402"/>
            <ac:spMk id="2" creationId="{252BD2E3-63A4-164B-D4B7-29CAFE2B1A4E}"/>
          </ac:spMkLst>
        </pc:spChg>
        <pc:spChg chg="mod">
          <ac:chgData name="Mr. LD Van Eyk" userId="b3439e86-3fc1-4e83-8de9-643eb93a28ea" providerId="ADAL" clId="{12861E71-6909-40A0-B2DC-66A214F9115C}" dt="2023-03-27T07:49:36.605" v="3059" actId="1076"/>
          <ac:spMkLst>
            <pc:docMk/>
            <pc:sldMk cId="964217926" sldId="402"/>
            <ac:spMk id="3" creationId="{D95A6C33-87CA-E116-7943-0E46E86D4E14}"/>
          </ac:spMkLst>
        </pc:spChg>
        <pc:spChg chg="mod">
          <ac:chgData name="Mr. LD Van Eyk" userId="b3439e86-3fc1-4e83-8de9-643eb93a28ea" providerId="ADAL" clId="{12861E71-6909-40A0-B2DC-66A214F9115C}" dt="2023-03-27T07:57:15.895" v="3270"/>
          <ac:spMkLst>
            <pc:docMk/>
            <pc:sldMk cId="964217926" sldId="402"/>
            <ac:spMk id="4" creationId="{F4BCC0A9-3718-878C-5BB2-AC59BDF385C2}"/>
          </ac:spMkLst>
        </pc:spChg>
        <pc:spChg chg="mod">
          <ac:chgData name="Mr. LD Van Eyk" userId="b3439e86-3fc1-4e83-8de9-643eb93a28ea" providerId="ADAL" clId="{12861E71-6909-40A0-B2DC-66A214F9115C}" dt="2023-03-27T07:49:30.659" v="3058" actId="1037"/>
          <ac:spMkLst>
            <pc:docMk/>
            <pc:sldMk cId="964217926" sldId="402"/>
            <ac:spMk id="7" creationId="{D85C1AB9-E57A-7157-50CC-685A7E9BD764}"/>
          </ac:spMkLst>
        </pc:spChg>
        <pc:spChg chg="mod">
          <ac:chgData name="Mr. LD Van Eyk" userId="b3439e86-3fc1-4e83-8de9-643eb93a28ea" providerId="ADAL" clId="{12861E71-6909-40A0-B2DC-66A214F9115C}" dt="2023-03-27T07:49:30.659" v="3058" actId="1037"/>
          <ac:spMkLst>
            <pc:docMk/>
            <pc:sldMk cId="964217926" sldId="402"/>
            <ac:spMk id="8" creationId="{7B423176-CA4F-C558-FC56-90AF95A490BC}"/>
          </ac:spMkLst>
        </pc:spChg>
        <pc:spChg chg="del">
          <ac:chgData name="Mr. LD Van Eyk" userId="b3439e86-3fc1-4e83-8de9-643eb93a28ea" providerId="ADAL" clId="{12861E71-6909-40A0-B2DC-66A214F9115C}" dt="2023-03-27T07:49:07.401" v="3032" actId="478"/>
          <ac:spMkLst>
            <pc:docMk/>
            <pc:sldMk cId="964217926" sldId="402"/>
            <ac:spMk id="10" creationId="{339E412A-A6F9-0EAB-C30D-40EEE6537478}"/>
          </ac:spMkLst>
        </pc:spChg>
        <pc:spChg chg="mod">
          <ac:chgData name="Mr. LD Van Eyk" userId="b3439e86-3fc1-4e83-8de9-643eb93a28ea" providerId="ADAL" clId="{12861E71-6909-40A0-B2DC-66A214F9115C}" dt="2023-03-27T07:49:45.085" v="3062" actId="14100"/>
          <ac:spMkLst>
            <pc:docMk/>
            <pc:sldMk cId="964217926" sldId="402"/>
            <ac:spMk id="11" creationId="{B4369ED5-C64E-6FE1-943E-43A2A954C0F2}"/>
          </ac:spMkLst>
        </pc:spChg>
        <pc:spChg chg="mod">
          <ac:chgData name="Mr. LD Van Eyk" userId="b3439e86-3fc1-4e83-8de9-643eb93a28ea" providerId="ADAL" clId="{12861E71-6909-40A0-B2DC-66A214F9115C}" dt="2023-03-27T07:50:08.429" v="3066" actId="14100"/>
          <ac:spMkLst>
            <pc:docMk/>
            <pc:sldMk cId="964217926" sldId="402"/>
            <ac:spMk id="13" creationId="{8D4752E6-0568-E480-8797-2EB596C211C2}"/>
          </ac:spMkLst>
        </pc:spChg>
        <pc:spChg chg="mod">
          <ac:chgData name="Mr. LD Van Eyk" userId="b3439e86-3fc1-4e83-8de9-643eb93a28ea" providerId="ADAL" clId="{12861E71-6909-40A0-B2DC-66A214F9115C}" dt="2023-03-27T07:50:20.157" v="3068" actId="1076"/>
          <ac:spMkLst>
            <pc:docMk/>
            <pc:sldMk cId="964217926" sldId="402"/>
            <ac:spMk id="14" creationId="{FC92900D-44DD-2B24-B479-49AAEDB0D19C}"/>
          </ac:spMkLst>
        </pc:spChg>
        <pc:spChg chg="mod">
          <ac:chgData name="Mr. LD Van Eyk" userId="b3439e86-3fc1-4e83-8de9-643eb93a28ea" providerId="ADAL" clId="{12861E71-6909-40A0-B2DC-66A214F9115C}" dt="2023-03-27T07:50:01.878" v="3064" actId="1076"/>
          <ac:spMkLst>
            <pc:docMk/>
            <pc:sldMk cId="964217926" sldId="402"/>
            <ac:spMk id="15" creationId="{955B08E3-F2D0-CDF6-C65F-826284A3DD9E}"/>
          </ac:spMkLst>
        </pc:spChg>
        <pc:spChg chg="mod">
          <ac:chgData name="Mr. LD Van Eyk" userId="b3439e86-3fc1-4e83-8de9-643eb93a28ea" providerId="ADAL" clId="{12861E71-6909-40A0-B2DC-66A214F9115C}" dt="2023-03-27T07:49:57.084" v="3063" actId="1076"/>
          <ac:spMkLst>
            <pc:docMk/>
            <pc:sldMk cId="964217926" sldId="402"/>
            <ac:spMk id="16" creationId="{526BF049-CEE2-04A1-2B49-FBBBF87FD825}"/>
          </ac:spMkLst>
        </pc:spChg>
        <pc:spChg chg="mod">
          <ac:chgData name="Mr. LD Van Eyk" userId="b3439e86-3fc1-4e83-8de9-643eb93a28ea" providerId="ADAL" clId="{12861E71-6909-40A0-B2DC-66A214F9115C}" dt="2023-03-27T07:49:30.659" v="3058" actId="1037"/>
          <ac:spMkLst>
            <pc:docMk/>
            <pc:sldMk cId="964217926" sldId="402"/>
            <ac:spMk id="29" creationId="{9FB51478-7166-5B60-B110-95B9CDCFEAC8}"/>
          </ac:spMkLst>
        </pc:spChg>
        <pc:spChg chg="add del mod">
          <ac:chgData name="Mr. LD Van Eyk" userId="b3439e86-3fc1-4e83-8de9-643eb93a28ea" providerId="ADAL" clId="{12861E71-6909-40A0-B2DC-66A214F9115C}" dt="2023-03-27T07:48:52.490" v="3031" actId="478"/>
          <ac:spMkLst>
            <pc:docMk/>
            <pc:sldMk cId="964217926" sldId="402"/>
            <ac:spMk id="31" creationId="{5EFC3550-E4A7-FDA7-80C3-2F5133A2F0FB}"/>
          </ac:spMkLst>
        </pc:spChg>
        <pc:spChg chg="add mod">
          <ac:chgData name="Mr. LD Van Eyk" userId="b3439e86-3fc1-4e83-8de9-643eb93a28ea" providerId="ADAL" clId="{12861E71-6909-40A0-B2DC-66A214F9115C}" dt="2023-03-27T07:51:45.392" v="3084" actId="20577"/>
          <ac:spMkLst>
            <pc:docMk/>
            <pc:sldMk cId="964217926" sldId="402"/>
            <ac:spMk id="33" creationId="{3E10E97A-80C5-E338-F550-44FE2BE3A15E}"/>
          </ac:spMkLst>
        </pc:spChg>
        <pc:spChg chg="add mod">
          <ac:chgData name="Mr. LD Van Eyk" userId="b3439e86-3fc1-4e83-8de9-643eb93a28ea" providerId="ADAL" clId="{12861E71-6909-40A0-B2DC-66A214F9115C}" dt="2023-03-27T07:50:22.669" v="3069" actId="1076"/>
          <ac:spMkLst>
            <pc:docMk/>
            <pc:sldMk cId="964217926" sldId="402"/>
            <ac:spMk id="36" creationId="{50851437-A9AC-701C-9DF0-C743BE4861B5}"/>
          </ac:spMkLst>
        </pc:spChg>
        <pc:spChg chg="mod">
          <ac:chgData name="Mr. LD Van Eyk" userId="b3439e86-3fc1-4e83-8de9-643eb93a28ea" providerId="ADAL" clId="{12861E71-6909-40A0-B2DC-66A214F9115C}" dt="2023-03-27T07:49:30.659" v="3058" actId="1037"/>
          <ac:spMkLst>
            <pc:docMk/>
            <pc:sldMk cId="964217926" sldId="402"/>
            <ac:spMk id="37" creationId="{16BF6560-C735-68CF-BE3E-81AE35A4219E}"/>
          </ac:spMkLst>
        </pc:spChg>
        <pc:spChg chg="mod">
          <ac:chgData name="Mr. LD Van Eyk" userId="b3439e86-3fc1-4e83-8de9-643eb93a28ea" providerId="ADAL" clId="{12861E71-6909-40A0-B2DC-66A214F9115C}" dt="2023-03-27T07:49:30.659" v="3058" actId="1037"/>
          <ac:spMkLst>
            <pc:docMk/>
            <pc:sldMk cId="964217926" sldId="402"/>
            <ac:spMk id="38" creationId="{D7A1FF35-34E1-D8AE-A62E-A71339C1D3D6}"/>
          </ac:spMkLst>
        </pc:spChg>
        <pc:spChg chg="mod">
          <ac:chgData name="Mr. LD Van Eyk" userId="b3439e86-3fc1-4e83-8de9-643eb93a28ea" providerId="ADAL" clId="{12861E71-6909-40A0-B2DC-66A214F9115C}" dt="2023-03-27T07:49:30.659" v="3058" actId="1037"/>
          <ac:spMkLst>
            <pc:docMk/>
            <pc:sldMk cId="964217926" sldId="402"/>
            <ac:spMk id="39" creationId="{188A9A9C-028C-1C6D-FEC3-51BC4C79F42B}"/>
          </ac:spMkLst>
        </pc:spChg>
        <pc:spChg chg="mod">
          <ac:chgData name="Mr. LD Van Eyk" userId="b3439e86-3fc1-4e83-8de9-643eb93a28ea" providerId="ADAL" clId="{12861E71-6909-40A0-B2DC-66A214F9115C}" dt="2023-03-27T07:50:28.917" v="3070" actId="1076"/>
          <ac:spMkLst>
            <pc:docMk/>
            <pc:sldMk cId="964217926" sldId="402"/>
            <ac:spMk id="40" creationId="{2EACF7D7-14A9-A524-3632-4C0561E42592}"/>
          </ac:spMkLst>
        </pc:spChg>
        <pc:grpChg chg="mod">
          <ac:chgData name="Mr. LD Van Eyk" userId="b3439e86-3fc1-4e83-8de9-643eb93a28ea" providerId="ADAL" clId="{12861E71-6909-40A0-B2DC-66A214F9115C}" dt="2023-03-27T07:49:30.659" v="3058" actId="1037"/>
          <ac:grpSpMkLst>
            <pc:docMk/>
            <pc:sldMk cId="964217926" sldId="402"/>
            <ac:grpSpMk id="28" creationId="{522756B8-72DB-909F-08A9-E1E8FAFA6134}"/>
          </ac:grpSpMkLst>
        </pc:grpChg>
        <pc:grpChg chg="mod">
          <ac:chgData name="Mr. LD Van Eyk" userId="b3439e86-3fc1-4e83-8de9-643eb93a28ea" providerId="ADAL" clId="{12861E71-6909-40A0-B2DC-66A214F9115C}" dt="2023-03-27T07:49:30.659" v="3058" actId="1037"/>
          <ac:grpSpMkLst>
            <pc:docMk/>
            <pc:sldMk cId="964217926" sldId="402"/>
            <ac:grpSpMk id="35" creationId="{99B6DDCA-FCF9-1E1A-01C6-57784BF9FE9C}"/>
          </ac:grpSpMkLst>
        </pc:grpChg>
        <pc:picChg chg="del">
          <ac:chgData name="Mr. LD Van Eyk" userId="b3439e86-3fc1-4e83-8de9-643eb93a28ea" providerId="ADAL" clId="{12861E71-6909-40A0-B2DC-66A214F9115C}" dt="2023-03-27T07:48:28.345" v="3028" actId="478"/>
          <ac:picMkLst>
            <pc:docMk/>
            <pc:sldMk cId="964217926" sldId="402"/>
            <ac:picMk id="6" creationId="{65D7D768-F1EE-4300-3D79-9A32DF5751F9}"/>
          </ac:picMkLst>
        </pc:picChg>
        <pc:picChg chg="mod">
          <ac:chgData name="Mr. LD Van Eyk" userId="b3439e86-3fc1-4e83-8de9-643eb93a28ea" providerId="ADAL" clId="{12861E71-6909-40A0-B2DC-66A214F9115C}" dt="2023-03-27T07:50:17.829" v="3067" actId="14100"/>
          <ac:picMkLst>
            <pc:docMk/>
            <pc:sldMk cId="964217926" sldId="402"/>
            <ac:picMk id="9" creationId="{14F889A7-4754-5BB6-D911-51B2A0613993}"/>
          </ac:picMkLst>
        </pc:picChg>
        <pc:picChg chg="add del mod">
          <ac:chgData name="Mr. LD Van Eyk" userId="b3439e86-3fc1-4e83-8de9-643eb93a28ea" providerId="ADAL" clId="{12861E71-6909-40A0-B2DC-66A214F9115C}" dt="2023-03-27T07:50:53.015" v="3071" actId="478"/>
          <ac:picMkLst>
            <pc:docMk/>
            <pc:sldMk cId="964217926" sldId="402"/>
            <ac:picMk id="32" creationId="{06386682-E0FD-B66B-1E49-4264B1C0F11C}"/>
          </ac:picMkLst>
        </pc:picChg>
        <pc:picChg chg="add mod">
          <ac:chgData name="Mr. LD Van Eyk" userId="b3439e86-3fc1-4e83-8de9-643eb93a28ea" providerId="ADAL" clId="{12861E71-6909-40A0-B2DC-66A214F9115C}" dt="2023-03-27T07:50:58.956" v="3074" actId="1076"/>
          <ac:picMkLst>
            <pc:docMk/>
            <pc:sldMk cId="964217926" sldId="402"/>
            <ac:picMk id="41" creationId="{3FEAB9CC-3B39-1E5E-A499-15500E5355AE}"/>
          </ac:picMkLst>
        </pc:picChg>
      </pc:sldChg>
      <pc:sldChg chg="addSp delSp modSp mod modNotesTx">
        <pc:chgData name="Mr. LD Van Eyk" userId="b3439e86-3fc1-4e83-8de9-643eb93a28ea" providerId="ADAL" clId="{12861E71-6909-40A0-B2DC-66A214F9115C}" dt="2023-03-27T10:00:54.627" v="3636" actId="1076"/>
        <pc:sldMkLst>
          <pc:docMk/>
          <pc:sldMk cId="4024061876" sldId="403"/>
        </pc:sldMkLst>
        <pc:spChg chg="mod">
          <ac:chgData name="Mr. LD Van Eyk" userId="b3439e86-3fc1-4e83-8de9-643eb93a28ea" providerId="ADAL" clId="{12861E71-6909-40A0-B2DC-66A214F9115C}" dt="2023-03-27T06:39:36.827" v="1671" actId="113"/>
          <ac:spMkLst>
            <pc:docMk/>
            <pc:sldMk cId="4024061876" sldId="403"/>
            <ac:spMk id="2" creationId="{687D7697-8933-B095-313C-BE4D1BEA688E}"/>
          </ac:spMkLst>
        </pc:spChg>
        <pc:spChg chg="add mod">
          <ac:chgData name="Mr. LD Van Eyk" userId="b3439e86-3fc1-4e83-8de9-643eb93a28ea" providerId="ADAL" clId="{12861E71-6909-40A0-B2DC-66A214F9115C}" dt="2023-03-27T05:57:50.713" v="998" actId="1037"/>
          <ac:spMkLst>
            <pc:docMk/>
            <pc:sldMk cId="4024061876" sldId="403"/>
            <ac:spMk id="3" creationId="{5DE9BA52-A8FA-C093-4C6B-9F3D37EDC1E7}"/>
          </ac:spMkLst>
        </pc:spChg>
        <pc:spChg chg="mod">
          <ac:chgData name="Mr. LD Van Eyk" userId="b3439e86-3fc1-4e83-8de9-643eb93a28ea" providerId="ADAL" clId="{12861E71-6909-40A0-B2DC-66A214F9115C}" dt="2023-03-27T07:57:03.955" v="3266"/>
          <ac:spMkLst>
            <pc:docMk/>
            <pc:sldMk cId="4024061876" sldId="403"/>
            <ac:spMk id="4" creationId="{3CCBEA97-9751-BE90-15A6-A91BEB47B6A5}"/>
          </ac:spMkLst>
        </pc:spChg>
        <pc:spChg chg="mod">
          <ac:chgData name="Mr. LD Van Eyk" userId="b3439e86-3fc1-4e83-8de9-643eb93a28ea" providerId="ADAL" clId="{12861E71-6909-40A0-B2DC-66A214F9115C}" dt="2023-03-27T05:57:50.713" v="998" actId="1037"/>
          <ac:spMkLst>
            <pc:docMk/>
            <pc:sldMk cId="4024061876" sldId="403"/>
            <ac:spMk id="5" creationId="{50CB43BD-51DA-9BBC-E149-C558BDB6DAC3}"/>
          </ac:spMkLst>
        </pc:spChg>
        <pc:spChg chg="add mod">
          <ac:chgData name="Mr. LD Van Eyk" userId="b3439e86-3fc1-4e83-8de9-643eb93a28ea" providerId="ADAL" clId="{12861E71-6909-40A0-B2DC-66A214F9115C}" dt="2023-03-27T10:00:54.627" v="3636" actId="1076"/>
          <ac:spMkLst>
            <pc:docMk/>
            <pc:sldMk cId="4024061876" sldId="403"/>
            <ac:spMk id="8" creationId="{A1922C27-1758-E22C-6AE8-E117BD25433B}"/>
          </ac:spMkLst>
        </pc:spChg>
        <pc:spChg chg="mod">
          <ac:chgData name="Mr. LD Van Eyk" userId="b3439e86-3fc1-4e83-8de9-643eb93a28ea" providerId="ADAL" clId="{12861E71-6909-40A0-B2DC-66A214F9115C}" dt="2023-03-27T05:57:50.713" v="998" actId="1037"/>
          <ac:spMkLst>
            <pc:docMk/>
            <pc:sldMk cId="4024061876" sldId="403"/>
            <ac:spMk id="38" creationId="{64F2444E-9365-EAE5-6D9F-EB4B2284F699}"/>
          </ac:spMkLst>
        </pc:spChg>
        <pc:spChg chg="mod">
          <ac:chgData name="Mr. LD Van Eyk" userId="b3439e86-3fc1-4e83-8de9-643eb93a28ea" providerId="ADAL" clId="{12861E71-6909-40A0-B2DC-66A214F9115C}" dt="2023-03-27T05:57:50.713" v="998" actId="1037"/>
          <ac:spMkLst>
            <pc:docMk/>
            <pc:sldMk cId="4024061876" sldId="403"/>
            <ac:spMk id="39" creationId="{871039CF-0C8D-DC3B-1985-76E76E5AAEBE}"/>
          </ac:spMkLst>
        </pc:spChg>
        <pc:spChg chg="mod">
          <ac:chgData name="Mr. LD Van Eyk" userId="b3439e86-3fc1-4e83-8de9-643eb93a28ea" providerId="ADAL" clId="{12861E71-6909-40A0-B2DC-66A214F9115C}" dt="2023-03-27T07:51:38.508" v="3081" actId="20577"/>
          <ac:spMkLst>
            <pc:docMk/>
            <pc:sldMk cId="4024061876" sldId="403"/>
            <ac:spMk id="41" creationId="{A671FB06-CCBC-D1EB-F9B7-8677DEA0CAD6}"/>
          </ac:spMkLst>
        </pc:spChg>
        <pc:spChg chg="mod">
          <ac:chgData name="Mr. LD Van Eyk" userId="b3439e86-3fc1-4e83-8de9-643eb93a28ea" providerId="ADAL" clId="{12861E71-6909-40A0-B2DC-66A214F9115C}" dt="2023-03-27T05:57:50.713" v="998" actId="1037"/>
          <ac:spMkLst>
            <pc:docMk/>
            <pc:sldMk cId="4024061876" sldId="403"/>
            <ac:spMk id="42" creationId="{5267DACB-EAE0-05BE-C072-22AB4D8B00A1}"/>
          </ac:spMkLst>
        </pc:spChg>
        <pc:spChg chg="mod">
          <ac:chgData name="Mr. LD Van Eyk" userId="b3439e86-3fc1-4e83-8de9-643eb93a28ea" providerId="ADAL" clId="{12861E71-6909-40A0-B2DC-66A214F9115C}" dt="2023-03-27T05:57:50.713" v="998" actId="1037"/>
          <ac:spMkLst>
            <pc:docMk/>
            <pc:sldMk cId="4024061876" sldId="403"/>
            <ac:spMk id="55" creationId="{C54ACF8A-4BE0-4CE7-5B0A-DE199A522FDC}"/>
          </ac:spMkLst>
        </pc:spChg>
        <pc:spChg chg="mod">
          <ac:chgData name="Mr. LD Van Eyk" userId="b3439e86-3fc1-4e83-8de9-643eb93a28ea" providerId="ADAL" clId="{12861E71-6909-40A0-B2DC-66A214F9115C}" dt="2023-03-27T05:57:50.713" v="998" actId="1037"/>
          <ac:spMkLst>
            <pc:docMk/>
            <pc:sldMk cId="4024061876" sldId="403"/>
            <ac:spMk id="59" creationId="{D857F8EB-CD14-2794-6C1D-5D7F73DD4307}"/>
          </ac:spMkLst>
        </pc:spChg>
        <pc:spChg chg="mod">
          <ac:chgData name="Mr. LD Van Eyk" userId="b3439e86-3fc1-4e83-8de9-643eb93a28ea" providerId="ADAL" clId="{12861E71-6909-40A0-B2DC-66A214F9115C}" dt="2023-03-27T05:57:50.713" v="998" actId="1037"/>
          <ac:spMkLst>
            <pc:docMk/>
            <pc:sldMk cId="4024061876" sldId="403"/>
            <ac:spMk id="60" creationId="{3023987E-8ABF-FEA8-CC22-EFBEFA6BDB5C}"/>
          </ac:spMkLst>
        </pc:spChg>
        <pc:spChg chg="mod">
          <ac:chgData name="Mr. LD Van Eyk" userId="b3439e86-3fc1-4e83-8de9-643eb93a28ea" providerId="ADAL" clId="{12861E71-6909-40A0-B2DC-66A214F9115C}" dt="2023-03-27T05:57:50.713" v="998" actId="1037"/>
          <ac:spMkLst>
            <pc:docMk/>
            <pc:sldMk cId="4024061876" sldId="403"/>
            <ac:spMk id="61" creationId="{FB4D4889-26AD-E701-9850-30844C6576B5}"/>
          </ac:spMkLst>
        </pc:spChg>
        <pc:spChg chg="mod">
          <ac:chgData name="Mr. LD Van Eyk" userId="b3439e86-3fc1-4e83-8de9-643eb93a28ea" providerId="ADAL" clId="{12861E71-6909-40A0-B2DC-66A214F9115C}" dt="2023-03-27T05:57:50.713" v="998" actId="1037"/>
          <ac:spMkLst>
            <pc:docMk/>
            <pc:sldMk cId="4024061876" sldId="403"/>
            <ac:spMk id="62" creationId="{A153C15F-90CE-1E31-6F55-4C7B21FD73D1}"/>
          </ac:spMkLst>
        </pc:spChg>
        <pc:spChg chg="mod">
          <ac:chgData name="Mr. LD Van Eyk" userId="b3439e86-3fc1-4e83-8de9-643eb93a28ea" providerId="ADAL" clId="{12861E71-6909-40A0-B2DC-66A214F9115C}" dt="2023-03-27T05:57:50.713" v="998" actId="1037"/>
          <ac:spMkLst>
            <pc:docMk/>
            <pc:sldMk cId="4024061876" sldId="403"/>
            <ac:spMk id="72" creationId="{0841F979-43E1-E341-26FE-919382F10CED}"/>
          </ac:spMkLst>
        </pc:spChg>
        <pc:grpChg chg="mod">
          <ac:chgData name="Mr. LD Van Eyk" userId="b3439e86-3fc1-4e83-8de9-643eb93a28ea" providerId="ADAL" clId="{12861E71-6909-40A0-B2DC-66A214F9115C}" dt="2023-03-27T05:57:50.713" v="998" actId="1037"/>
          <ac:grpSpMkLst>
            <pc:docMk/>
            <pc:sldMk cId="4024061876" sldId="403"/>
            <ac:grpSpMk id="43" creationId="{520173D8-6EE4-5B14-DC0A-6189C31A3CD5}"/>
          </ac:grpSpMkLst>
        </pc:grpChg>
        <pc:grpChg chg="mod">
          <ac:chgData name="Mr. LD Van Eyk" userId="b3439e86-3fc1-4e83-8de9-643eb93a28ea" providerId="ADAL" clId="{12861E71-6909-40A0-B2DC-66A214F9115C}" dt="2023-03-27T05:57:50.713" v="998" actId="1037"/>
          <ac:grpSpMkLst>
            <pc:docMk/>
            <pc:sldMk cId="4024061876" sldId="403"/>
            <ac:grpSpMk id="56" creationId="{56A1E581-520A-11A1-A603-FDE1E642AA8A}"/>
          </ac:grpSpMkLst>
        </pc:grpChg>
        <pc:picChg chg="add del mod modCrop">
          <ac:chgData name="Mr. LD Van Eyk" userId="b3439e86-3fc1-4e83-8de9-643eb93a28ea" providerId="ADAL" clId="{12861E71-6909-40A0-B2DC-66A214F9115C}" dt="2023-03-27T07:51:02.871" v="3075" actId="478"/>
          <ac:picMkLst>
            <pc:docMk/>
            <pc:sldMk cId="4024061876" sldId="403"/>
            <ac:picMk id="7" creationId="{0C9886D1-DDC6-094B-7986-2694FAF85CD5}"/>
          </ac:picMkLst>
        </pc:picChg>
        <pc:picChg chg="add mod">
          <ac:chgData name="Mr. LD Van Eyk" userId="b3439e86-3fc1-4e83-8de9-643eb93a28ea" providerId="ADAL" clId="{12861E71-6909-40A0-B2DC-66A214F9115C}" dt="2023-03-27T07:51:10.508" v="3078" actId="1076"/>
          <ac:picMkLst>
            <pc:docMk/>
            <pc:sldMk cId="4024061876" sldId="403"/>
            <ac:picMk id="9" creationId="{11E23DEC-9402-E037-A33B-173D2330DA33}"/>
          </ac:picMkLst>
        </pc:picChg>
        <pc:picChg chg="del">
          <ac:chgData name="Mr. LD Van Eyk" userId="b3439e86-3fc1-4e83-8de9-643eb93a28ea" providerId="ADAL" clId="{12861E71-6909-40A0-B2DC-66A214F9115C}" dt="2023-03-27T05:55:49.240" v="918" actId="478"/>
          <ac:picMkLst>
            <pc:docMk/>
            <pc:sldMk cId="4024061876" sldId="403"/>
            <ac:picMk id="37" creationId="{232AAFFE-433B-8D47-002F-14AF29D0CB32}"/>
          </ac:picMkLst>
        </pc:picChg>
        <pc:picChg chg="mod">
          <ac:chgData name="Mr. LD Van Eyk" userId="b3439e86-3fc1-4e83-8de9-643eb93a28ea" providerId="ADAL" clId="{12861E71-6909-40A0-B2DC-66A214F9115C}" dt="2023-03-27T05:57:50.713" v="998" actId="1037"/>
          <ac:picMkLst>
            <pc:docMk/>
            <pc:sldMk cId="4024061876" sldId="403"/>
            <ac:picMk id="40" creationId="{4E629E66-D680-E252-6299-859744727D20}"/>
          </ac:picMkLst>
        </pc:picChg>
        <pc:picChg chg="add del">
          <ac:chgData name="Mr. LD Van Eyk" userId="b3439e86-3fc1-4e83-8de9-643eb93a28ea" providerId="ADAL" clId="{12861E71-6909-40A0-B2DC-66A214F9115C}" dt="2023-03-27T05:55:14.909" v="912" actId="478"/>
          <ac:picMkLst>
            <pc:docMk/>
            <pc:sldMk cId="4024061876" sldId="403"/>
            <ac:picMk id="1026" creationId="{BECF6464-7D2D-36D7-FA17-F82F933B0D88}"/>
          </ac:picMkLst>
        </pc:picChg>
        <pc:cxnChg chg="mod">
          <ac:chgData name="Mr. LD Van Eyk" userId="b3439e86-3fc1-4e83-8de9-643eb93a28ea" providerId="ADAL" clId="{12861E71-6909-40A0-B2DC-66A214F9115C}" dt="2023-03-27T05:57:50.713" v="998" actId="1037"/>
          <ac:cxnSpMkLst>
            <pc:docMk/>
            <pc:sldMk cId="4024061876" sldId="403"/>
            <ac:cxnSpMk id="69" creationId="{D228C5F5-46FA-5128-4221-F0C119FA0447}"/>
          </ac:cxnSpMkLst>
        </pc:cxnChg>
      </pc:sldChg>
      <pc:sldChg chg="addSp delSp modSp mod modNotesTx">
        <pc:chgData name="Mr. LD Van Eyk" userId="b3439e86-3fc1-4e83-8de9-643eb93a28ea" providerId="ADAL" clId="{12861E71-6909-40A0-B2DC-66A214F9115C}" dt="2023-03-27T07:57:08.199" v="3268"/>
        <pc:sldMkLst>
          <pc:docMk/>
          <pc:sldMk cId="1947257945" sldId="404"/>
        </pc:sldMkLst>
        <pc:spChg chg="mod">
          <ac:chgData name="Mr. LD Van Eyk" userId="b3439e86-3fc1-4e83-8de9-643eb93a28ea" providerId="ADAL" clId="{12861E71-6909-40A0-B2DC-66A214F9115C}" dt="2023-03-27T07:38:00.447" v="2657" actId="20577"/>
          <ac:spMkLst>
            <pc:docMk/>
            <pc:sldMk cId="1947257945" sldId="404"/>
            <ac:spMk id="2" creationId="{687D7697-8933-B095-313C-BE4D1BEA688E}"/>
          </ac:spMkLst>
        </pc:spChg>
        <pc:spChg chg="del mod">
          <ac:chgData name="Mr. LD Van Eyk" userId="b3439e86-3fc1-4e83-8de9-643eb93a28ea" providerId="ADAL" clId="{12861E71-6909-40A0-B2DC-66A214F9115C}" dt="2023-03-27T07:38:25.252" v="2660" actId="478"/>
          <ac:spMkLst>
            <pc:docMk/>
            <pc:sldMk cId="1947257945" sldId="404"/>
            <ac:spMk id="3" creationId="{ED138B8C-BC2A-8B91-514D-516CF47FDCAA}"/>
          </ac:spMkLst>
        </pc:spChg>
        <pc:spChg chg="mod">
          <ac:chgData name="Mr. LD Van Eyk" userId="b3439e86-3fc1-4e83-8de9-643eb93a28ea" providerId="ADAL" clId="{12861E71-6909-40A0-B2DC-66A214F9115C}" dt="2023-03-27T07:57:08.199" v="3268"/>
          <ac:spMkLst>
            <pc:docMk/>
            <pc:sldMk cId="1947257945" sldId="404"/>
            <ac:spMk id="4" creationId="{3CCBEA97-9751-BE90-15A6-A91BEB47B6A5}"/>
          </ac:spMkLst>
        </pc:spChg>
        <pc:spChg chg="add mod">
          <ac:chgData name="Mr. LD Van Eyk" userId="b3439e86-3fc1-4e83-8de9-643eb93a28ea" providerId="ADAL" clId="{12861E71-6909-40A0-B2DC-66A214F9115C}" dt="2023-03-27T07:44:44.834" v="2822" actId="1076"/>
          <ac:spMkLst>
            <pc:docMk/>
            <pc:sldMk cId="1947257945" sldId="404"/>
            <ac:spMk id="6" creationId="{F47449CA-F78F-ADAC-36E8-09F2230E5202}"/>
          </ac:spMkLst>
        </pc:spChg>
        <pc:spChg chg="add mod">
          <ac:chgData name="Mr. LD Van Eyk" userId="b3439e86-3fc1-4e83-8de9-643eb93a28ea" providerId="ADAL" clId="{12861E71-6909-40A0-B2DC-66A214F9115C}" dt="2023-03-27T07:43:50.624" v="2761" actId="14100"/>
          <ac:spMkLst>
            <pc:docMk/>
            <pc:sldMk cId="1947257945" sldId="404"/>
            <ac:spMk id="7" creationId="{1EEF370B-99A8-5CB3-608D-CE9C152D324B}"/>
          </ac:spMkLst>
        </pc:spChg>
        <pc:spChg chg="add mod">
          <ac:chgData name="Mr. LD Van Eyk" userId="b3439e86-3fc1-4e83-8de9-643eb93a28ea" providerId="ADAL" clId="{12861E71-6909-40A0-B2DC-66A214F9115C}" dt="2023-03-27T07:43:53.120" v="2762" actId="14100"/>
          <ac:spMkLst>
            <pc:docMk/>
            <pc:sldMk cId="1947257945" sldId="404"/>
            <ac:spMk id="8" creationId="{8B11E942-08E7-26FA-CB53-F76FC82ECB84}"/>
          </ac:spMkLst>
        </pc:spChg>
        <pc:spChg chg="add mod">
          <ac:chgData name="Mr. LD Van Eyk" userId="b3439e86-3fc1-4e83-8de9-643eb93a28ea" providerId="ADAL" clId="{12861E71-6909-40A0-B2DC-66A214F9115C}" dt="2023-03-27T07:46:43.326" v="2833" actId="207"/>
          <ac:spMkLst>
            <pc:docMk/>
            <pc:sldMk cId="1947257945" sldId="404"/>
            <ac:spMk id="9" creationId="{C81373CD-BE4C-061B-BE58-EB5879C49BBD}"/>
          </ac:spMkLst>
        </pc:spChg>
        <pc:spChg chg="add mod">
          <ac:chgData name="Mr. LD Van Eyk" userId="b3439e86-3fc1-4e83-8de9-643eb93a28ea" providerId="ADAL" clId="{12861E71-6909-40A0-B2DC-66A214F9115C}" dt="2023-03-27T07:46:54.167" v="2835" actId="1076"/>
          <ac:spMkLst>
            <pc:docMk/>
            <pc:sldMk cId="1947257945" sldId="404"/>
            <ac:spMk id="10" creationId="{1A93D9A4-3E5D-AB0C-109E-ADC9F05F96E7}"/>
          </ac:spMkLst>
        </pc:spChg>
        <pc:spChg chg="add mod">
          <ac:chgData name="Mr. LD Van Eyk" userId="b3439e86-3fc1-4e83-8de9-643eb93a28ea" providerId="ADAL" clId="{12861E71-6909-40A0-B2DC-66A214F9115C}" dt="2023-03-27T07:47:00.766" v="2836" actId="1076"/>
          <ac:spMkLst>
            <pc:docMk/>
            <pc:sldMk cId="1947257945" sldId="404"/>
            <ac:spMk id="18" creationId="{55216E36-C29F-D7F4-69E9-78E41A047EBE}"/>
          </ac:spMkLst>
        </pc:spChg>
        <pc:spChg chg="add mod">
          <ac:chgData name="Mr. LD Van Eyk" userId="b3439e86-3fc1-4e83-8de9-643eb93a28ea" providerId="ADAL" clId="{12861E71-6909-40A0-B2DC-66A214F9115C}" dt="2023-03-27T07:47:19.158" v="2851" actId="1076"/>
          <ac:spMkLst>
            <pc:docMk/>
            <pc:sldMk cId="1947257945" sldId="404"/>
            <ac:spMk id="45" creationId="{030A1502-F264-47B7-36DC-EBA3BDBBB877}"/>
          </ac:spMkLst>
        </pc:spChg>
        <pc:cxnChg chg="add mod">
          <ac:chgData name="Mr. LD Van Eyk" userId="b3439e86-3fc1-4e83-8de9-643eb93a28ea" providerId="ADAL" clId="{12861E71-6909-40A0-B2DC-66A214F9115C}" dt="2023-03-27T07:46:54.167" v="2835" actId="1076"/>
          <ac:cxnSpMkLst>
            <pc:docMk/>
            <pc:sldMk cId="1947257945" sldId="404"/>
            <ac:cxnSpMk id="12" creationId="{AF690FA0-8F27-95E6-62E5-3AFD3D2F3E73}"/>
          </ac:cxnSpMkLst>
        </pc:cxnChg>
        <pc:cxnChg chg="add mod">
          <ac:chgData name="Mr. LD Van Eyk" userId="b3439e86-3fc1-4e83-8de9-643eb93a28ea" providerId="ADAL" clId="{12861E71-6909-40A0-B2DC-66A214F9115C}" dt="2023-03-27T07:44:44.834" v="2822" actId="1076"/>
          <ac:cxnSpMkLst>
            <pc:docMk/>
            <pc:sldMk cId="1947257945" sldId="404"/>
            <ac:cxnSpMk id="14" creationId="{FFFC3549-60FD-1C92-5D60-462C93121188}"/>
          </ac:cxnSpMkLst>
        </pc:cxnChg>
        <pc:cxnChg chg="add mod">
          <ac:chgData name="Mr. LD Van Eyk" userId="b3439e86-3fc1-4e83-8de9-643eb93a28ea" providerId="ADAL" clId="{12861E71-6909-40A0-B2DC-66A214F9115C}" dt="2023-03-27T07:47:05.911" v="2837" actId="14100"/>
          <ac:cxnSpMkLst>
            <pc:docMk/>
            <pc:sldMk cId="1947257945" sldId="404"/>
            <ac:cxnSpMk id="24" creationId="{D2F3FE0C-15CF-504A-9B63-9AF6E75AAC40}"/>
          </ac:cxnSpMkLst>
        </pc:cxnChg>
        <pc:cxnChg chg="add mod">
          <ac:chgData name="Mr. LD Van Eyk" userId="b3439e86-3fc1-4e83-8de9-643eb93a28ea" providerId="ADAL" clId="{12861E71-6909-40A0-B2DC-66A214F9115C}" dt="2023-03-27T07:47:00.766" v="2836" actId="1076"/>
          <ac:cxnSpMkLst>
            <pc:docMk/>
            <pc:sldMk cId="1947257945" sldId="404"/>
            <ac:cxnSpMk id="27" creationId="{3C674FC3-9620-EAD7-2D83-5413DB5B7C5B}"/>
          </ac:cxnSpMkLst>
        </pc:cxnChg>
        <pc:cxnChg chg="add mod">
          <ac:chgData name="Mr. LD Van Eyk" userId="b3439e86-3fc1-4e83-8de9-643eb93a28ea" providerId="ADAL" clId="{12861E71-6909-40A0-B2DC-66A214F9115C}" dt="2023-03-27T07:47:00.766" v="2836" actId="1076"/>
          <ac:cxnSpMkLst>
            <pc:docMk/>
            <pc:sldMk cId="1947257945" sldId="404"/>
            <ac:cxnSpMk id="34" creationId="{F2C27B7C-F93C-C019-F07F-267A6735C42A}"/>
          </ac:cxnSpMkLst>
        </pc:cxnChg>
      </pc:sldChg>
      <pc:sldChg chg="modSp add mod ord">
        <pc:chgData name="Mr. LD Van Eyk" userId="b3439e86-3fc1-4e83-8de9-643eb93a28ea" providerId="ADAL" clId="{12861E71-6909-40A0-B2DC-66A214F9115C}" dt="2023-03-27T07:57:06.104" v="3267"/>
        <pc:sldMkLst>
          <pc:docMk/>
          <pc:sldMk cId="4228376454" sldId="405"/>
        </pc:sldMkLst>
        <pc:spChg chg="mod">
          <ac:chgData name="Mr. LD Van Eyk" userId="b3439e86-3fc1-4e83-8de9-643eb93a28ea" providerId="ADAL" clId="{12861E71-6909-40A0-B2DC-66A214F9115C}" dt="2023-03-27T06:41:36.136" v="1856" actId="20577"/>
          <ac:spMkLst>
            <pc:docMk/>
            <pc:sldMk cId="4228376454" sldId="405"/>
            <ac:spMk id="2" creationId="{687D7697-8933-B095-313C-BE4D1BEA688E}"/>
          </ac:spMkLst>
        </pc:spChg>
        <pc:spChg chg="mod">
          <ac:chgData name="Mr. LD Van Eyk" userId="b3439e86-3fc1-4e83-8de9-643eb93a28ea" providerId="ADAL" clId="{12861E71-6909-40A0-B2DC-66A214F9115C}" dt="2023-03-27T07:37:49.145" v="2636" actId="20577"/>
          <ac:spMkLst>
            <pc:docMk/>
            <pc:sldMk cId="4228376454" sldId="405"/>
            <ac:spMk id="3" creationId="{ED138B8C-BC2A-8B91-514D-516CF47FDCAA}"/>
          </ac:spMkLst>
        </pc:spChg>
        <pc:spChg chg="mod">
          <ac:chgData name="Mr. LD Van Eyk" userId="b3439e86-3fc1-4e83-8de9-643eb93a28ea" providerId="ADAL" clId="{12861E71-6909-40A0-B2DC-66A214F9115C}" dt="2023-03-27T07:57:06.104" v="3267"/>
          <ac:spMkLst>
            <pc:docMk/>
            <pc:sldMk cId="4228376454" sldId="405"/>
            <ac:spMk id="4" creationId="{3CCBEA97-9751-BE90-15A6-A91BEB47B6A5}"/>
          </ac:spMkLst>
        </pc:spChg>
      </pc:sldChg>
      <pc:sldChg chg="modSp add mod">
        <pc:chgData name="Mr. LD Van Eyk" userId="b3439e86-3fc1-4e83-8de9-643eb93a28ea" providerId="ADAL" clId="{12861E71-6909-40A0-B2DC-66A214F9115C}" dt="2023-03-27T10:00:41.516" v="3635" actId="20577"/>
        <pc:sldMkLst>
          <pc:docMk/>
          <pc:sldMk cId="2287753792" sldId="406"/>
        </pc:sldMkLst>
        <pc:spChg chg="mod">
          <ac:chgData name="Mr. LD Van Eyk" userId="b3439e86-3fc1-4e83-8de9-643eb93a28ea" providerId="ADAL" clId="{12861E71-6909-40A0-B2DC-66A214F9115C}" dt="2023-03-27T10:00:41.516" v="3635" actId="20577"/>
          <ac:spMkLst>
            <pc:docMk/>
            <pc:sldMk cId="2287753792" sldId="406"/>
            <ac:spMk id="3" creationId="{ED138B8C-BC2A-8B91-514D-516CF47FDCAA}"/>
          </ac:spMkLst>
        </pc:spChg>
        <pc:spChg chg="mod">
          <ac:chgData name="Mr. LD Van Eyk" userId="b3439e86-3fc1-4e83-8de9-643eb93a28ea" providerId="ADAL" clId="{12861E71-6909-40A0-B2DC-66A214F9115C}" dt="2023-03-27T07:57:01.200" v="3265"/>
          <ac:spMkLst>
            <pc:docMk/>
            <pc:sldMk cId="2287753792" sldId="406"/>
            <ac:spMk id="4" creationId="{3CCBEA97-9751-BE90-15A6-A91BEB47B6A5}"/>
          </ac:spMkLst>
        </pc:spChg>
      </pc:sldChg>
      <pc:sldChg chg="modSp add mod ord">
        <pc:chgData name="Mr. LD Van Eyk" userId="b3439e86-3fc1-4e83-8de9-643eb93a28ea" providerId="ADAL" clId="{12861E71-6909-40A0-B2DC-66A214F9115C}" dt="2023-03-27T10:05:21.722" v="4440" actId="20577"/>
        <pc:sldMkLst>
          <pc:docMk/>
          <pc:sldMk cId="2786504698" sldId="407"/>
        </pc:sldMkLst>
        <pc:spChg chg="mod">
          <ac:chgData name="Mr. LD Van Eyk" userId="b3439e86-3fc1-4e83-8de9-643eb93a28ea" providerId="ADAL" clId="{12861E71-6909-40A0-B2DC-66A214F9115C}" dt="2023-03-27T10:03:49.865" v="4040" actId="20577"/>
          <ac:spMkLst>
            <pc:docMk/>
            <pc:sldMk cId="2786504698" sldId="407"/>
            <ac:spMk id="2" creationId="{687D7697-8933-B095-313C-BE4D1BEA688E}"/>
          </ac:spMkLst>
        </pc:spChg>
        <pc:spChg chg="mod">
          <ac:chgData name="Mr. LD Van Eyk" userId="b3439e86-3fc1-4e83-8de9-643eb93a28ea" providerId="ADAL" clId="{12861E71-6909-40A0-B2DC-66A214F9115C}" dt="2023-03-27T10:05:21.722" v="4440" actId="20577"/>
          <ac:spMkLst>
            <pc:docMk/>
            <pc:sldMk cId="2786504698" sldId="407"/>
            <ac:spMk id="3" creationId="{ED138B8C-BC2A-8B91-514D-516CF47FDCAA}"/>
          </ac:spMkLst>
        </pc:spChg>
      </pc:sldChg>
      <pc:sldChg chg="addSp delSp modSp add mod">
        <pc:chgData name="Mr. LD Van Eyk" userId="b3439e86-3fc1-4e83-8de9-643eb93a28ea" providerId="ADAL" clId="{12861E71-6909-40A0-B2DC-66A214F9115C}" dt="2023-03-27T10:06:41.185" v="4539" actId="1038"/>
        <pc:sldMkLst>
          <pc:docMk/>
          <pc:sldMk cId="1776980152" sldId="408"/>
        </pc:sldMkLst>
        <pc:spChg chg="mod">
          <ac:chgData name="Mr. LD Van Eyk" userId="b3439e86-3fc1-4e83-8de9-643eb93a28ea" providerId="ADAL" clId="{12861E71-6909-40A0-B2DC-66A214F9115C}" dt="2023-03-27T10:05:51.161" v="4481" actId="20577"/>
          <ac:spMkLst>
            <pc:docMk/>
            <pc:sldMk cId="1776980152" sldId="408"/>
            <ac:spMk id="2" creationId="{687D7697-8933-B095-313C-BE4D1BEA688E}"/>
          </ac:spMkLst>
        </pc:spChg>
        <pc:spChg chg="del mod">
          <ac:chgData name="Mr. LD Van Eyk" userId="b3439e86-3fc1-4e83-8de9-643eb93a28ea" providerId="ADAL" clId="{12861E71-6909-40A0-B2DC-66A214F9115C}" dt="2023-03-27T10:05:55.221" v="4483"/>
          <ac:spMkLst>
            <pc:docMk/>
            <pc:sldMk cId="1776980152" sldId="408"/>
            <ac:spMk id="3" creationId="{ED138B8C-BC2A-8B91-514D-516CF47FDCAA}"/>
          </ac:spMkLst>
        </pc:spChg>
        <pc:spChg chg="add mod">
          <ac:chgData name="Mr. LD Van Eyk" userId="b3439e86-3fc1-4e83-8de9-643eb93a28ea" providerId="ADAL" clId="{12861E71-6909-40A0-B2DC-66A214F9115C}" dt="2023-03-27T10:06:41.185" v="4539" actId="1038"/>
          <ac:spMkLst>
            <pc:docMk/>
            <pc:sldMk cId="1776980152" sldId="408"/>
            <ac:spMk id="7" creationId="{20676B0A-F73A-2040-4CF2-096B449F16F3}"/>
          </ac:spMkLst>
        </pc:spChg>
        <pc:spChg chg="add mod">
          <ac:chgData name="Mr. LD Van Eyk" userId="b3439e86-3fc1-4e83-8de9-643eb93a28ea" providerId="ADAL" clId="{12861E71-6909-40A0-B2DC-66A214F9115C}" dt="2023-03-27T10:06:38.760" v="4528" actId="1076"/>
          <ac:spMkLst>
            <pc:docMk/>
            <pc:sldMk cId="1776980152" sldId="408"/>
            <ac:spMk id="8" creationId="{89F69EC0-5FA3-2AC8-D9E9-0114E3B58D13}"/>
          </ac:spMkLst>
        </pc:spChg>
        <pc:picChg chg="add mod">
          <ac:chgData name="Mr. LD Van Eyk" userId="b3439e86-3fc1-4e83-8de9-643eb93a28ea" providerId="ADAL" clId="{12861E71-6909-40A0-B2DC-66A214F9115C}" dt="2023-03-27T10:06:41.185" v="4539" actId="1038"/>
          <ac:picMkLst>
            <pc:docMk/>
            <pc:sldMk cId="1776980152" sldId="408"/>
            <ac:picMk id="6" creationId="{881E3300-79C5-B2FE-63B5-3BFA9B71ED62}"/>
          </ac:picMkLst>
        </pc:picChg>
      </pc:sldChg>
    </pc:docChg>
  </pc:docChgLst>
  <pc:docChgLst>
    <pc:chgData name="Mr. LD van Eyk" userId="b3439e86-3fc1-4e83-8de9-643eb93a28ea" providerId="ADAL" clId="{2982714C-927D-42A2-B86D-8CDDE9D7B98D}"/>
    <pc:docChg chg="undo custSel addSld delSld modSld sldOrd modSection">
      <pc:chgData name="Mr. LD van Eyk" userId="b3439e86-3fc1-4e83-8de9-643eb93a28ea" providerId="ADAL" clId="{2982714C-927D-42A2-B86D-8CDDE9D7B98D}" dt="2023-04-12T06:28:57.988" v="1007" actId="113"/>
      <pc:docMkLst>
        <pc:docMk/>
      </pc:docMkLst>
      <pc:sldChg chg="addSp delSp modSp mod">
        <pc:chgData name="Mr. LD van Eyk" userId="b3439e86-3fc1-4e83-8de9-643eb93a28ea" providerId="ADAL" clId="{2982714C-927D-42A2-B86D-8CDDE9D7B98D}" dt="2023-04-12T06:28:57.988" v="1007" actId="113"/>
        <pc:sldMkLst>
          <pc:docMk/>
          <pc:sldMk cId="3305437693" sldId="256"/>
        </pc:sldMkLst>
        <pc:spChg chg="mod">
          <ac:chgData name="Mr. LD van Eyk" userId="b3439e86-3fc1-4e83-8de9-643eb93a28ea" providerId="ADAL" clId="{2982714C-927D-42A2-B86D-8CDDE9D7B98D}" dt="2023-03-22T08:32:49.607" v="2"/>
          <ac:spMkLst>
            <pc:docMk/>
            <pc:sldMk cId="3305437693" sldId="256"/>
            <ac:spMk id="2" creationId="{9033A639-45AD-EF45-8BE3-2EB80B916F2F}"/>
          </ac:spMkLst>
        </pc:spChg>
        <pc:spChg chg="mod">
          <ac:chgData name="Mr. LD van Eyk" userId="b3439e86-3fc1-4e83-8de9-643eb93a28ea" providerId="ADAL" clId="{2982714C-927D-42A2-B86D-8CDDE9D7B98D}" dt="2023-04-12T06:28:57.988" v="1007" actId="113"/>
          <ac:spMkLst>
            <pc:docMk/>
            <pc:sldMk cId="3305437693" sldId="256"/>
            <ac:spMk id="3" creationId="{88A9FE81-C661-6E45-AB92-A8A62F02CB04}"/>
          </ac:spMkLst>
        </pc:spChg>
        <pc:picChg chg="add mod">
          <ac:chgData name="Mr. LD van Eyk" userId="b3439e86-3fc1-4e83-8de9-643eb93a28ea" providerId="ADAL" clId="{2982714C-927D-42A2-B86D-8CDDE9D7B98D}" dt="2023-03-22T08:33:22.907" v="6" actId="14100"/>
          <ac:picMkLst>
            <pc:docMk/>
            <pc:sldMk cId="3305437693" sldId="256"/>
            <ac:picMk id="9" creationId="{DD8AFCC4-E09E-6B3F-FBCE-CFDE1CFDFE67}"/>
          </ac:picMkLst>
        </pc:picChg>
        <pc:picChg chg="del">
          <ac:chgData name="Mr. LD van Eyk" userId="b3439e86-3fc1-4e83-8de9-643eb93a28ea" providerId="ADAL" clId="{2982714C-927D-42A2-B86D-8CDDE9D7B98D}" dt="2023-03-22T08:32:55.726" v="3" actId="478"/>
          <ac:picMkLst>
            <pc:docMk/>
            <pc:sldMk cId="3305437693" sldId="256"/>
            <ac:picMk id="1030" creationId="{806F0C90-8499-BB26-F8AE-2BAD326853D7}"/>
          </ac:picMkLst>
        </pc:picChg>
      </pc:sldChg>
      <pc:sldChg chg="modSp mod modNotesTx">
        <pc:chgData name="Mr. LD van Eyk" userId="b3439e86-3fc1-4e83-8de9-643eb93a28ea" providerId="ADAL" clId="{2982714C-927D-42A2-B86D-8CDDE9D7B98D}" dt="2023-03-28T07:04:27.497" v="943" actId="20577"/>
        <pc:sldMkLst>
          <pc:docMk/>
          <pc:sldMk cId="3290415087" sldId="257"/>
        </pc:sldMkLst>
        <pc:spChg chg="mod">
          <ac:chgData name="Mr. LD van Eyk" userId="b3439e86-3fc1-4e83-8de9-643eb93a28ea" providerId="ADAL" clId="{2982714C-927D-42A2-B86D-8CDDE9D7B98D}" dt="2023-03-28T07:04:18.409" v="942" actId="20577"/>
          <ac:spMkLst>
            <pc:docMk/>
            <pc:sldMk cId="3290415087" sldId="257"/>
            <ac:spMk id="3" creationId="{ED138B8C-BC2A-8B91-514D-516CF47FDCAA}"/>
          </ac:spMkLst>
        </pc:spChg>
      </pc:sldChg>
      <pc:sldChg chg="ord">
        <pc:chgData name="Mr. LD van Eyk" userId="b3439e86-3fc1-4e83-8de9-643eb93a28ea" providerId="ADAL" clId="{2982714C-927D-42A2-B86D-8CDDE9D7B98D}" dt="2023-03-22T08:40:01.043" v="609"/>
        <pc:sldMkLst>
          <pc:docMk/>
          <pc:sldMk cId="2645494410" sldId="258"/>
        </pc:sldMkLst>
      </pc:sldChg>
      <pc:sldChg chg="modSp del mod ord">
        <pc:chgData name="Mr. LD van Eyk" userId="b3439e86-3fc1-4e83-8de9-643eb93a28ea" providerId="ADAL" clId="{2982714C-927D-42A2-B86D-8CDDE9D7B98D}" dt="2023-03-22T08:40:04.800" v="610" actId="47"/>
        <pc:sldMkLst>
          <pc:docMk/>
          <pc:sldMk cId="1679294475" sldId="263"/>
        </pc:sldMkLst>
        <pc:spChg chg="mod">
          <ac:chgData name="Mr. LD van Eyk" userId="b3439e86-3fc1-4e83-8de9-643eb93a28ea" providerId="ADAL" clId="{2982714C-927D-42A2-B86D-8CDDE9D7B98D}" dt="2023-03-22T08:37:27.951" v="476" actId="20577"/>
          <ac:spMkLst>
            <pc:docMk/>
            <pc:sldMk cId="1679294475" sldId="263"/>
            <ac:spMk id="2" creationId="{252BD2E3-63A4-164B-D4B7-29CAFE2B1A4E}"/>
          </ac:spMkLst>
        </pc:spChg>
      </pc:sldChg>
      <pc:sldChg chg="modSp mod">
        <pc:chgData name="Mr. LD van Eyk" userId="b3439e86-3fc1-4e83-8de9-643eb93a28ea" providerId="ADAL" clId="{2982714C-927D-42A2-B86D-8CDDE9D7B98D}" dt="2023-03-22T08:42:24.839" v="941" actId="20577"/>
        <pc:sldMkLst>
          <pc:docMk/>
          <pc:sldMk cId="2769190296" sldId="396"/>
        </pc:sldMkLst>
        <pc:spChg chg="mod">
          <ac:chgData name="Mr. LD van Eyk" userId="b3439e86-3fc1-4e83-8de9-643eb93a28ea" providerId="ADAL" clId="{2982714C-927D-42A2-B86D-8CDDE9D7B98D}" dt="2023-03-22T08:42:24.839" v="941" actId="20577"/>
          <ac:spMkLst>
            <pc:docMk/>
            <pc:sldMk cId="2769190296" sldId="396"/>
            <ac:spMk id="2" creationId="{687D7697-8933-B095-313C-BE4D1BEA688E}"/>
          </ac:spMkLst>
        </pc:spChg>
      </pc:sldChg>
      <pc:sldChg chg="modSp add mod modNotesTx">
        <pc:chgData name="Mr. LD van Eyk" userId="b3439e86-3fc1-4e83-8de9-643eb93a28ea" providerId="ADAL" clId="{2982714C-927D-42A2-B86D-8CDDE9D7B98D}" dt="2023-03-22T08:41:07.114" v="820" actId="20577"/>
        <pc:sldMkLst>
          <pc:docMk/>
          <pc:sldMk cId="964217926" sldId="402"/>
        </pc:sldMkLst>
        <pc:spChg chg="mod">
          <ac:chgData name="Mr. LD van Eyk" userId="b3439e86-3fc1-4e83-8de9-643eb93a28ea" providerId="ADAL" clId="{2982714C-927D-42A2-B86D-8CDDE9D7B98D}" dt="2023-03-22T08:40:06.678" v="611" actId="20577"/>
          <ac:spMkLst>
            <pc:docMk/>
            <pc:sldMk cId="964217926" sldId="402"/>
            <ac:spMk id="2" creationId="{252BD2E3-63A4-164B-D4B7-29CAFE2B1A4E}"/>
          </ac:spMkLst>
        </pc:spChg>
      </pc:sldChg>
      <pc:sldChg chg="addSp delSp modSp add mod modNotesTx">
        <pc:chgData name="Mr. LD van Eyk" userId="b3439e86-3fc1-4e83-8de9-643eb93a28ea" providerId="ADAL" clId="{2982714C-927D-42A2-B86D-8CDDE9D7B98D}" dt="2023-03-22T08:40:45.902" v="742" actId="20577"/>
        <pc:sldMkLst>
          <pc:docMk/>
          <pc:sldMk cId="4024061876" sldId="403"/>
        </pc:sldMkLst>
        <pc:spChg chg="mod">
          <ac:chgData name="Mr. LD van Eyk" userId="b3439e86-3fc1-4e83-8de9-643eb93a28ea" providerId="ADAL" clId="{2982714C-927D-42A2-B86D-8CDDE9D7B98D}" dt="2023-03-22T08:37:43.406" v="547" actId="20577"/>
          <ac:spMkLst>
            <pc:docMk/>
            <pc:sldMk cId="4024061876" sldId="403"/>
            <ac:spMk id="2" creationId="{687D7697-8933-B095-313C-BE4D1BEA688E}"/>
          </ac:spMkLst>
        </pc:spChg>
        <pc:spChg chg="del mod">
          <ac:chgData name="Mr. LD van Eyk" userId="b3439e86-3fc1-4e83-8de9-643eb93a28ea" providerId="ADAL" clId="{2982714C-927D-42A2-B86D-8CDDE9D7B98D}" dt="2023-03-22T08:38:05.888" v="551" actId="478"/>
          <ac:spMkLst>
            <pc:docMk/>
            <pc:sldMk cId="4024061876" sldId="403"/>
            <ac:spMk id="3" creationId="{ED138B8C-BC2A-8B91-514D-516CF47FDCAA}"/>
          </ac:spMkLst>
        </pc:spChg>
        <pc:spChg chg="add del mod">
          <ac:chgData name="Mr. LD van Eyk" userId="b3439e86-3fc1-4e83-8de9-643eb93a28ea" providerId="ADAL" clId="{2982714C-927D-42A2-B86D-8CDDE9D7B98D}" dt="2023-03-22T08:38:04.324" v="550" actId="21"/>
          <ac:spMkLst>
            <pc:docMk/>
            <pc:sldMk cId="4024061876" sldId="403"/>
            <ac:spMk id="7" creationId="{7250827B-D9CC-ABF0-4132-20FC5EDB6EB3}"/>
          </ac:spMkLst>
        </pc:spChg>
        <pc:spChg chg="add del mod">
          <ac:chgData name="Mr. LD van Eyk" userId="b3439e86-3fc1-4e83-8de9-643eb93a28ea" providerId="ADAL" clId="{2982714C-927D-42A2-B86D-8CDDE9D7B98D}" dt="2023-03-22T08:38:04.324" v="550" actId="21"/>
          <ac:spMkLst>
            <pc:docMk/>
            <pc:sldMk cId="4024061876" sldId="403"/>
            <ac:spMk id="8" creationId="{969A1413-B9BF-A5D2-DC74-CEC2C667ECC1}"/>
          </ac:spMkLst>
        </pc:spChg>
        <pc:spChg chg="add del mod">
          <ac:chgData name="Mr. LD van Eyk" userId="b3439e86-3fc1-4e83-8de9-643eb93a28ea" providerId="ADAL" clId="{2982714C-927D-42A2-B86D-8CDDE9D7B98D}" dt="2023-03-22T08:38:04.324" v="550" actId="21"/>
          <ac:spMkLst>
            <pc:docMk/>
            <pc:sldMk cId="4024061876" sldId="403"/>
            <ac:spMk id="10" creationId="{58F57E38-6790-7C6F-6D10-4933B9E502C0}"/>
          </ac:spMkLst>
        </pc:spChg>
        <pc:spChg chg="add del mod">
          <ac:chgData name="Mr. LD van Eyk" userId="b3439e86-3fc1-4e83-8de9-643eb93a28ea" providerId="ADAL" clId="{2982714C-927D-42A2-B86D-8CDDE9D7B98D}" dt="2023-03-22T08:38:04.324" v="550" actId="21"/>
          <ac:spMkLst>
            <pc:docMk/>
            <pc:sldMk cId="4024061876" sldId="403"/>
            <ac:spMk id="11" creationId="{6A3BC913-982C-C063-E0D2-CA16DD81D2DA}"/>
          </ac:spMkLst>
        </pc:spChg>
        <pc:spChg chg="mod">
          <ac:chgData name="Mr. LD van Eyk" userId="b3439e86-3fc1-4e83-8de9-643eb93a28ea" providerId="ADAL" clId="{2982714C-927D-42A2-B86D-8CDDE9D7B98D}" dt="2023-03-22T08:38:02.898" v="549"/>
          <ac:spMkLst>
            <pc:docMk/>
            <pc:sldMk cId="4024061876" sldId="403"/>
            <ac:spMk id="16" creationId="{58ADAB8B-5867-DFCC-9411-4673FDFF3B11}"/>
          </ac:spMkLst>
        </pc:spChg>
        <pc:spChg chg="mod">
          <ac:chgData name="Mr. LD van Eyk" userId="b3439e86-3fc1-4e83-8de9-643eb93a28ea" providerId="ADAL" clId="{2982714C-927D-42A2-B86D-8CDDE9D7B98D}" dt="2023-03-22T08:38:02.898" v="549"/>
          <ac:spMkLst>
            <pc:docMk/>
            <pc:sldMk cId="4024061876" sldId="403"/>
            <ac:spMk id="17" creationId="{DB003DC4-D629-2E4F-AC84-A8EB0AA9655C}"/>
          </ac:spMkLst>
        </pc:spChg>
        <pc:spChg chg="mod">
          <ac:chgData name="Mr. LD van Eyk" userId="b3439e86-3fc1-4e83-8de9-643eb93a28ea" providerId="ADAL" clId="{2982714C-927D-42A2-B86D-8CDDE9D7B98D}" dt="2023-03-22T08:38:02.898" v="549"/>
          <ac:spMkLst>
            <pc:docMk/>
            <pc:sldMk cId="4024061876" sldId="403"/>
            <ac:spMk id="18" creationId="{948F62D8-E293-AABD-FB7F-1B9426E4D0BA}"/>
          </ac:spMkLst>
        </pc:spChg>
        <pc:spChg chg="mod">
          <ac:chgData name="Mr. LD van Eyk" userId="b3439e86-3fc1-4e83-8de9-643eb93a28ea" providerId="ADAL" clId="{2982714C-927D-42A2-B86D-8CDDE9D7B98D}" dt="2023-03-22T08:38:02.898" v="549"/>
          <ac:spMkLst>
            <pc:docMk/>
            <pc:sldMk cId="4024061876" sldId="403"/>
            <ac:spMk id="19" creationId="{C7653B9C-77E8-9D7C-2C5E-128E1388316B}"/>
          </ac:spMkLst>
        </pc:spChg>
        <pc:spChg chg="mod">
          <ac:chgData name="Mr. LD van Eyk" userId="b3439e86-3fc1-4e83-8de9-643eb93a28ea" providerId="ADAL" clId="{2982714C-927D-42A2-B86D-8CDDE9D7B98D}" dt="2023-03-22T08:38:02.898" v="549"/>
          <ac:spMkLst>
            <pc:docMk/>
            <pc:sldMk cId="4024061876" sldId="403"/>
            <ac:spMk id="20" creationId="{07F3D784-F045-5D93-D2B2-52C613642848}"/>
          </ac:spMkLst>
        </pc:spChg>
        <pc:spChg chg="mod">
          <ac:chgData name="Mr. LD van Eyk" userId="b3439e86-3fc1-4e83-8de9-643eb93a28ea" providerId="ADAL" clId="{2982714C-927D-42A2-B86D-8CDDE9D7B98D}" dt="2023-03-22T08:38:02.898" v="549"/>
          <ac:spMkLst>
            <pc:docMk/>
            <pc:sldMk cId="4024061876" sldId="403"/>
            <ac:spMk id="21" creationId="{8EFD6864-5C5A-FE7C-C7FE-2E24C1C20852}"/>
          </ac:spMkLst>
        </pc:spChg>
        <pc:spChg chg="mod">
          <ac:chgData name="Mr. LD van Eyk" userId="b3439e86-3fc1-4e83-8de9-643eb93a28ea" providerId="ADAL" clId="{2982714C-927D-42A2-B86D-8CDDE9D7B98D}" dt="2023-03-22T08:38:02.898" v="549"/>
          <ac:spMkLst>
            <pc:docMk/>
            <pc:sldMk cId="4024061876" sldId="403"/>
            <ac:spMk id="22" creationId="{E8804022-381E-6055-F178-434C98EBC7A5}"/>
          </ac:spMkLst>
        </pc:spChg>
        <pc:spChg chg="mod">
          <ac:chgData name="Mr. LD van Eyk" userId="b3439e86-3fc1-4e83-8de9-643eb93a28ea" providerId="ADAL" clId="{2982714C-927D-42A2-B86D-8CDDE9D7B98D}" dt="2023-03-22T08:38:02.898" v="549"/>
          <ac:spMkLst>
            <pc:docMk/>
            <pc:sldMk cId="4024061876" sldId="403"/>
            <ac:spMk id="23" creationId="{1743022A-B3AB-3D42-F3B3-10DF191D3C24}"/>
          </ac:spMkLst>
        </pc:spChg>
        <pc:spChg chg="add del mod">
          <ac:chgData name="Mr. LD van Eyk" userId="b3439e86-3fc1-4e83-8de9-643eb93a28ea" providerId="ADAL" clId="{2982714C-927D-42A2-B86D-8CDDE9D7B98D}" dt="2023-03-22T08:38:04.324" v="550" actId="21"/>
          <ac:spMkLst>
            <pc:docMk/>
            <pc:sldMk cId="4024061876" sldId="403"/>
            <ac:spMk id="24" creationId="{A9D2927D-4C56-FDD4-88A7-D630A3B0FF61}"/>
          </ac:spMkLst>
        </pc:spChg>
        <pc:spChg chg="mod">
          <ac:chgData name="Mr. LD van Eyk" userId="b3439e86-3fc1-4e83-8de9-643eb93a28ea" providerId="ADAL" clId="{2982714C-927D-42A2-B86D-8CDDE9D7B98D}" dt="2023-03-22T08:38:02.898" v="549"/>
          <ac:spMkLst>
            <pc:docMk/>
            <pc:sldMk cId="4024061876" sldId="403"/>
            <ac:spMk id="26" creationId="{107E8BF0-D601-96E8-6324-CD08E6735F60}"/>
          </ac:spMkLst>
        </pc:spChg>
        <pc:spChg chg="add del mod">
          <ac:chgData name="Mr. LD van Eyk" userId="b3439e86-3fc1-4e83-8de9-643eb93a28ea" providerId="ADAL" clId="{2982714C-927D-42A2-B86D-8CDDE9D7B98D}" dt="2023-03-22T08:38:04.324" v="550" actId="21"/>
          <ac:spMkLst>
            <pc:docMk/>
            <pc:sldMk cId="4024061876" sldId="403"/>
            <ac:spMk id="28" creationId="{1014CA45-288A-7176-9220-4C6A859BFD58}"/>
          </ac:spMkLst>
        </pc:spChg>
        <pc:spChg chg="add del mod">
          <ac:chgData name="Mr. LD van Eyk" userId="b3439e86-3fc1-4e83-8de9-643eb93a28ea" providerId="ADAL" clId="{2982714C-927D-42A2-B86D-8CDDE9D7B98D}" dt="2023-03-22T08:38:04.324" v="550" actId="21"/>
          <ac:spMkLst>
            <pc:docMk/>
            <pc:sldMk cId="4024061876" sldId="403"/>
            <ac:spMk id="29" creationId="{CDC593B7-E646-400E-5532-DC4A9DE45D4D}"/>
          </ac:spMkLst>
        </pc:spChg>
        <pc:spChg chg="add del mod">
          <ac:chgData name="Mr. LD van Eyk" userId="b3439e86-3fc1-4e83-8de9-643eb93a28ea" providerId="ADAL" clId="{2982714C-927D-42A2-B86D-8CDDE9D7B98D}" dt="2023-03-22T08:38:04.324" v="550" actId="21"/>
          <ac:spMkLst>
            <pc:docMk/>
            <pc:sldMk cId="4024061876" sldId="403"/>
            <ac:spMk id="30" creationId="{7C5C3FD5-D605-04AE-04DA-B81BDD99E934}"/>
          </ac:spMkLst>
        </pc:spChg>
        <pc:spChg chg="add del mod">
          <ac:chgData name="Mr. LD van Eyk" userId="b3439e86-3fc1-4e83-8de9-643eb93a28ea" providerId="ADAL" clId="{2982714C-927D-42A2-B86D-8CDDE9D7B98D}" dt="2023-03-22T08:38:04.324" v="550" actId="21"/>
          <ac:spMkLst>
            <pc:docMk/>
            <pc:sldMk cId="4024061876" sldId="403"/>
            <ac:spMk id="31" creationId="{91B85657-99B4-4E2B-38F5-1312D9FE5157}"/>
          </ac:spMkLst>
        </pc:spChg>
        <pc:spChg chg="add del mod">
          <ac:chgData name="Mr. LD van Eyk" userId="b3439e86-3fc1-4e83-8de9-643eb93a28ea" providerId="ADAL" clId="{2982714C-927D-42A2-B86D-8CDDE9D7B98D}" dt="2023-03-22T08:38:04.324" v="550" actId="21"/>
          <ac:spMkLst>
            <pc:docMk/>
            <pc:sldMk cId="4024061876" sldId="403"/>
            <ac:spMk id="32" creationId="{BCC89C6A-AF61-8E24-6060-C7A8A1E07043}"/>
          </ac:spMkLst>
        </pc:spChg>
        <pc:spChg chg="add del mod">
          <ac:chgData name="Mr. LD van Eyk" userId="b3439e86-3fc1-4e83-8de9-643eb93a28ea" providerId="ADAL" clId="{2982714C-927D-42A2-B86D-8CDDE9D7B98D}" dt="2023-03-22T08:38:04.324" v="550" actId="21"/>
          <ac:spMkLst>
            <pc:docMk/>
            <pc:sldMk cId="4024061876" sldId="403"/>
            <ac:spMk id="33" creationId="{96A50988-9D47-6A41-6D10-7925FEFAF512}"/>
          </ac:spMkLst>
        </pc:spChg>
        <pc:spChg chg="add del mod">
          <ac:chgData name="Mr. LD van Eyk" userId="b3439e86-3fc1-4e83-8de9-643eb93a28ea" providerId="ADAL" clId="{2982714C-927D-42A2-B86D-8CDDE9D7B98D}" dt="2023-03-22T08:38:04.324" v="550" actId="21"/>
          <ac:spMkLst>
            <pc:docMk/>
            <pc:sldMk cId="4024061876" sldId="403"/>
            <ac:spMk id="34" creationId="{5FC7B398-9BBD-37CB-07CD-2CC8221BE40F}"/>
          </ac:spMkLst>
        </pc:spChg>
        <pc:spChg chg="add del mod">
          <ac:chgData name="Mr. LD van Eyk" userId="b3439e86-3fc1-4e83-8de9-643eb93a28ea" providerId="ADAL" clId="{2982714C-927D-42A2-B86D-8CDDE9D7B98D}" dt="2023-03-22T08:38:04.324" v="550" actId="21"/>
          <ac:spMkLst>
            <pc:docMk/>
            <pc:sldMk cId="4024061876" sldId="403"/>
            <ac:spMk id="35" creationId="{1BD9C2F5-9583-6B42-7007-371B6E2F1879}"/>
          </ac:spMkLst>
        </pc:spChg>
        <pc:spChg chg="add del mod">
          <ac:chgData name="Mr. LD van Eyk" userId="b3439e86-3fc1-4e83-8de9-643eb93a28ea" providerId="ADAL" clId="{2982714C-927D-42A2-B86D-8CDDE9D7B98D}" dt="2023-03-22T08:38:04.324" v="550" actId="21"/>
          <ac:spMkLst>
            <pc:docMk/>
            <pc:sldMk cId="4024061876" sldId="403"/>
            <ac:spMk id="36" creationId="{6735D827-B0A5-4171-A671-66BBF63C9256}"/>
          </ac:spMkLst>
        </pc:spChg>
        <pc:spChg chg="add mod">
          <ac:chgData name="Mr. LD van Eyk" userId="b3439e86-3fc1-4e83-8de9-643eb93a28ea" providerId="ADAL" clId="{2982714C-927D-42A2-B86D-8CDDE9D7B98D}" dt="2023-03-22T08:38:11.163" v="553" actId="1076"/>
          <ac:spMkLst>
            <pc:docMk/>
            <pc:sldMk cId="4024061876" sldId="403"/>
            <ac:spMk id="38" creationId="{64F2444E-9365-EAE5-6D9F-EB4B2284F699}"/>
          </ac:spMkLst>
        </pc:spChg>
        <pc:spChg chg="add mod">
          <ac:chgData name="Mr. LD van Eyk" userId="b3439e86-3fc1-4e83-8de9-643eb93a28ea" providerId="ADAL" clId="{2982714C-927D-42A2-B86D-8CDDE9D7B98D}" dt="2023-03-22T08:38:11.163" v="553" actId="1076"/>
          <ac:spMkLst>
            <pc:docMk/>
            <pc:sldMk cId="4024061876" sldId="403"/>
            <ac:spMk id="39" creationId="{871039CF-0C8D-DC3B-1985-76E76E5AAEBE}"/>
          </ac:spMkLst>
        </pc:spChg>
        <pc:spChg chg="add mod">
          <ac:chgData name="Mr. LD van Eyk" userId="b3439e86-3fc1-4e83-8de9-643eb93a28ea" providerId="ADAL" clId="{2982714C-927D-42A2-B86D-8CDDE9D7B98D}" dt="2023-03-22T08:38:11.163" v="553" actId="1076"/>
          <ac:spMkLst>
            <pc:docMk/>
            <pc:sldMk cId="4024061876" sldId="403"/>
            <ac:spMk id="41" creationId="{A671FB06-CCBC-D1EB-F9B7-8677DEA0CAD6}"/>
          </ac:spMkLst>
        </pc:spChg>
        <pc:spChg chg="add mod">
          <ac:chgData name="Mr. LD van Eyk" userId="b3439e86-3fc1-4e83-8de9-643eb93a28ea" providerId="ADAL" clId="{2982714C-927D-42A2-B86D-8CDDE9D7B98D}" dt="2023-03-22T08:38:11.163" v="553" actId="1076"/>
          <ac:spMkLst>
            <pc:docMk/>
            <pc:sldMk cId="4024061876" sldId="403"/>
            <ac:spMk id="42" creationId="{5267DACB-EAE0-05BE-C072-22AB4D8B00A1}"/>
          </ac:spMkLst>
        </pc:spChg>
        <pc:spChg chg="mod">
          <ac:chgData name="Mr. LD van Eyk" userId="b3439e86-3fc1-4e83-8de9-643eb93a28ea" providerId="ADAL" clId="{2982714C-927D-42A2-B86D-8CDDE9D7B98D}" dt="2023-03-22T08:38:06.914" v="552"/>
          <ac:spMkLst>
            <pc:docMk/>
            <pc:sldMk cId="4024061876" sldId="403"/>
            <ac:spMk id="47" creationId="{A50D1864-9968-DA3E-8058-9E6822C56BAA}"/>
          </ac:spMkLst>
        </pc:spChg>
        <pc:spChg chg="mod">
          <ac:chgData name="Mr. LD van Eyk" userId="b3439e86-3fc1-4e83-8de9-643eb93a28ea" providerId="ADAL" clId="{2982714C-927D-42A2-B86D-8CDDE9D7B98D}" dt="2023-03-22T08:38:06.914" v="552"/>
          <ac:spMkLst>
            <pc:docMk/>
            <pc:sldMk cId="4024061876" sldId="403"/>
            <ac:spMk id="48" creationId="{BC51B1D4-DE67-1084-CFED-6B6DF4FF1B5B}"/>
          </ac:spMkLst>
        </pc:spChg>
        <pc:spChg chg="mod">
          <ac:chgData name="Mr. LD van Eyk" userId="b3439e86-3fc1-4e83-8de9-643eb93a28ea" providerId="ADAL" clId="{2982714C-927D-42A2-B86D-8CDDE9D7B98D}" dt="2023-03-22T08:38:06.914" v="552"/>
          <ac:spMkLst>
            <pc:docMk/>
            <pc:sldMk cId="4024061876" sldId="403"/>
            <ac:spMk id="49" creationId="{B99A6A94-5C74-E518-DE0A-0B6A570A4483}"/>
          </ac:spMkLst>
        </pc:spChg>
        <pc:spChg chg="mod">
          <ac:chgData name="Mr. LD van Eyk" userId="b3439e86-3fc1-4e83-8de9-643eb93a28ea" providerId="ADAL" clId="{2982714C-927D-42A2-B86D-8CDDE9D7B98D}" dt="2023-03-22T08:38:06.914" v="552"/>
          <ac:spMkLst>
            <pc:docMk/>
            <pc:sldMk cId="4024061876" sldId="403"/>
            <ac:spMk id="50" creationId="{B4F50286-E440-684A-EE6E-E4278A377A3D}"/>
          </ac:spMkLst>
        </pc:spChg>
        <pc:spChg chg="mod">
          <ac:chgData name="Mr. LD van Eyk" userId="b3439e86-3fc1-4e83-8de9-643eb93a28ea" providerId="ADAL" clId="{2982714C-927D-42A2-B86D-8CDDE9D7B98D}" dt="2023-03-22T08:38:06.914" v="552"/>
          <ac:spMkLst>
            <pc:docMk/>
            <pc:sldMk cId="4024061876" sldId="403"/>
            <ac:spMk id="51" creationId="{DD9F74E5-162A-087F-9BF9-2FCF3234FEA9}"/>
          </ac:spMkLst>
        </pc:spChg>
        <pc:spChg chg="mod">
          <ac:chgData name="Mr. LD van Eyk" userId="b3439e86-3fc1-4e83-8de9-643eb93a28ea" providerId="ADAL" clId="{2982714C-927D-42A2-B86D-8CDDE9D7B98D}" dt="2023-03-22T08:38:06.914" v="552"/>
          <ac:spMkLst>
            <pc:docMk/>
            <pc:sldMk cId="4024061876" sldId="403"/>
            <ac:spMk id="52" creationId="{4D622BBE-EFC0-1EFE-9775-2D6749EDE32B}"/>
          </ac:spMkLst>
        </pc:spChg>
        <pc:spChg chg="mod">
          <ac:chgData name="Mr. LD van Eyk" userId="b3439e86-3fc1-4e83-8de9-643eb93a28ea" providerId="ADAL" clId="{2982714C-927D-42A2-B86D-8CDDE9D7B98D}" dt="2023-03-22T08:38:06.914" v="552"/>
          <ac:spMkLst>
            <pc:docMk/>
            <pc:sldMk cId="4024061876" sldId="403"/>
            <ac:spMk id="53" creationId="{28109268-689E-987D-2FA5-FC4D14C9924B}"/>
          </ac:spMkLst>
        </pc:spChg>
        <pc:spChg chg="mod">
          <ac:chgData name="Mr. LD van Eyk" userId="b3439e86-3fc1-4e83-8de9-643eb93a28ea" providerId="ADAL" clId="{2982714C-927D-42A2-B86D-8CDDE9D7B98D}" dt="2023-03-22T08:38:06.914" v="552"/>
          <ac:spMkLst>
            <pc:docMk/>
            <pc:sldMk cId="4024061876" sldId="403"/>
            <ac:spMk id="54" creationId="{A16A9BFB-528B-AC8D-938F-B07486196EBA}"/>
          </ac:spMkLst>
        </pc:spChg>
        <pc:spChg chg="add mod">
          <ac:chgData name="Mr. LD van Eyk" userId="b3439e86-3fc1-4e83-8de9-643eb93a28ea" providerId="ADAL" clId="{2982714C-927D-42A2-B86D-8CDDE9D7B98D}" dt="2023-03-22T08:38:11.163" v="553" actId="1076"/>
          <ac:spMkLst>
            <pc:docMk/>
            <pc:sldMk cId="4024061876" sldId="403"/>
            <ac:spMk id="55" creationId="{C54ACF8A-4BE0-4CE7-5B0A-DE199A522FDC}"/>
          </ac:spMkLst>
        </pc:spChg>
        <pc:spChg chg="mod">
          <ac:chgData name="Mr. LD van Eyk" userId="b3439e86-3fc1-4e83-8de9-643eb93a28ea" providerId="ADAL" clId="{2982714C-927D-42A2-B86D-8CDDE9D7B98D}" dt="2023-03-22T08:38:06.914" v="552"/>
          <ac:spMkLst>
            <pc:docMk/>
            <pc:sldMk cId="4024061876" sldId="403"/>
            <ac:spMk id="57" creationId="{F3A4C514-D89B-B695-646D-D7CD6BBA6010}"/>
          </ac:spMkLst>
        </pc:spChg>
        <pc:spChg chg="add mod">
          <ac:chgData name="Mr. LD van Eyk" userId="b3439e86-3fc1-4e83-8de9-643eb93a28ea" providerId="ADAL" clId="{2982714C-927D-42A2-B86D-8CDDE9D7B98D}" dt="2023-03-22T08:38:47.800" v="570" actId="20577"/>
          <ac:spMkLst>
            <pc:docMk/>
            <pc:sldMk cId="4024061876" sldId="403"/>
            <ac:spMk id="59" creationId="{D857F8EB-CD14-2794-6C1D-5D7F73DD4307}"/>
          </ac:spMkLst>
        </pc:spChg>
        <pc:spChg chg="add mod">
          <ac:chgData name="Mr. LD van Eyk" userId="b3439e86-3fc1-4e83-8de9-643eb93a28ea" providerId="ADAL" clId="{2982714C-927D-42A2-B86D-8CDDE9D7B98D}" dt="2023-03-22T08:38:11.163" v="553" actId="1076"/>
          <ac:spMkLst>
            <pc:docMk/>
            <pc:sldMk cId="4024061876" sldId="403"/>
            <ac:spMk id="60" creationId="{3023987E-8ABF-FEA8-CC22-EFBEFA6BDB5C}"/>
          </ac:spMkLst>
        </pc:spChg>
        <pc:spChg chg="add mod">
          <ac:chgData name="Mr. LD van Eyk" userId="b3439e86-3fc1-4e83-8de9-643eb93a28ea" providerId="ADAL" clId="{2982714C-927D-42A2-B86D-8CDDE9D7B98D}" dt="2023-03-22T08:38:11.163" v="553" actId="1076"/>
          <ac:spMkLst>
            <pc:docMk/>
            <pc:sldMk cId="4024061876" sldId="403"/>
            <ac:spMk id="61" creationId="{FB4D4889-26AD-E701-9850-30844C6576B5}"/>
          </ac:spMkLst>
        </pc:spChg>
        <pc:spChg chg="add mod">
          <ac:chgData name="Mr. LD van Eyk" userId="b3439e86-3fc1-4e83-8de9-643eb93a28ea" providerId="ADAL" clId="{2982714C-927D-42A2-B86D-8CDDE9D7B98D}" dt="2023-03-22T08:38:11.163" v="553" actId="1076"/>
          <ac:spMkLst>
            <pc:docMk/>
            <pc:sldMk cId="4024061876" sldId="403"/>
            <ac:spMk id="62" creationId="{A153C15F-90CE-1E31-6F55-4C7B21FD73D1}"/>
          </ac:spMkLst>
        </pc:spChg>
        <pc:spChg chg="add del mod">
          <ac:chgData name="Mr. LD van Eyk" userId="b3439e86-3fc1-4e83-8de9-643eb93a28ea" providerId="ADAL" clId="{2982714C-927D-42A2-B86D-8CDDE9D7B98D}" dt="2023-03-22T08:38:17.509" v="554" actId="478"/>
          <ac:spMkLst>
            <pc:docMk/>
            <pc:sldMk cId="4024061876" sldId="403"/>
            <ac:spMk id="63" creationId="{5A07E927-933A-D9CB-BAC6-23A64858F14D}"/>
          </ac:spMkLst>
        </pc:spChg>
        <pc:spChg chg="add del mod">
          <ac:chgData name="Mr. LD van Eyk" userId="b3439e86-3fc1-4e83-8de9-643eb93a28ea" providerId="ADAL" clId="{2982714C-927D-42A2-B86D-8CDDE9D7B98D}" dt="2023-03-22T08:38:17.509" v="554" actId="478"/>
          <ac:spMkLst>
            <pc:docMk/>
            <pc:sldMk cId="4024061876" sldId="403"/>
            <ac:spMk id="64" creationId="{501771B7-2177-294D-8E76-D3D94966659D}"/>
          </ac:spMkLst>
        </pc:spChg>
        <pc:spChg chg="add del mod">
          <ac:chgData name="Mr. LD van Eyk" userId="b3439e86-3fc1-4e83-8de9-643eb93a28ea" providerId="ADAL" clId="{2982714C-927D-42A2-B86D-8CDDE9D7B98D}" dt="2023-03-22T08:38:20.591" v="555" actId="478"/>
          <ac:spMkLst>
            <pc:docMk/>
            <pc:sldMk cId="4024061876" sldId="403"/>
            <ac:spMk id="65" creationId="{A77A466B-B804-0D46-6090-95D8CC5B894F}"/>
          </ac:spMkLst>
        </pc:spChg>
        <pc:spChg chg="add del mod">
          <ac:chgData name="Mr. LD van Eyk" userId="b3439e86-3fc1-4e83-8de9-643eb93a28ea" providerId="ADAL" clId="{2982714C-927D-42A2-B86D-8CDDE9D7B98D}" dt="2023-03-22T08:38:17.509" v="554" actId="478"/>
          <ac:spMkLst>
            <pc:docMk/>
            <pc:sldMk cId="4024061876" sldId="403"/>
            <ac:spMk id="66" creationId="{684C118A-103A-E4F0-DC31-1B454101E5AB}"/>
          </ac:spMkLst>
        </pc:spChg>
        <pc:spChg chg="add del mod">
          <ac:chgData name="Mr. LD van Eyk" userId="b3439e86-3fc1-4e83-8de9-643eb93a28ea" providerId="ADAL" clId="{2982714C-927D-42A2-B86D-8CDDE9D7B98D}" dt="2023-03-22T08:38:20.591" v="555" actId="478"/>
          <ac:spMkLst>
            <pc:docMk/>
            <pc:sldMk cId="4024061876" sldId="403"/>
            <ac:spMk id="67" creationId="{06EBD09C-57B7-DC3F-A4A5-AF4B0CC30ABB}"/>
          </ac:spMkLst>
        </pc:spChg>
        <pc:spChg chg="add mod">
          <ac:chgData name="Mr. LD van Eyk" userId="b3439e86-3fc1-4e83-8de9-643eb93a28ea" providerId="ADAL" clId="{2982714C-927D-42A2-B86D-8CDDE9D7B98D}" dt="2023-03-22T08:39:54.277" v="607" actId="2085"/>
          <ac:spMkLst>
            <pc:docMk/>
            <pc:sldMk cId="4024061876" sldId="403"/>
            <ac:spMk id="72" creationId="{0841F979-43E1-E341-26FE-919382F10CED}"/>
          </ac:spMkLst>
        </pc:spChg>
        <pc:grpChg chg="add del mod">
          <ac:chgData name="Mr. LD van Eyk" userId="b3439e86-3fc1-4e83-8de9-643eb93a28ea" providerId="ADAL" clId="{2982714C-927D-42A2-B86D-8CDDE9D7B98D}" dt="2023-03-22T08:38:04.324" v="550" actId="21"/>
          <ac:grpSpMkLst>
            <pc:docMk/>
            <pc:sldMk cId="4024061876" sldId="403"/>
            <ac:grpSpMk id="12" creationId="{B51FCE53-F93F-3B5F-A79A-DCEF22A5EB4A}"/>
          </ac:grpSpMkLst>
        </pc:grpChg>
        <pc:grpChg chg="mod">
          <ac:chgData name="Mr. LD van Eyk" userId="b3439e86-3fc1-4e83-8de9-643eb93a28ea" providerId="ADAL" clId="{2982714C-927D-42A2-B86D-8CDDE9D7B98D}" dt="2023-03-22T08:38:02.898" v="549"/>
          <ac:grpSpMkLst>
            <pc:docMk/>
            <pc:sldMk cId="4024061876" sldId="403"/>
            <ac:grpSpMk id="13" creationId="{F5C1042B-1B4B-A686-CA18-D0D971DC15DF}"/>
          </ac:grpSpMkLst>
        </pc:grpChg>
        <pc:grpChg chg="mod">
          <ac:chgData name="Mr. LD van Eyk" userId="b3439e86-3fc1-4e83-8de9-643eb93a28ea" providerId="ADAL" clId="{2982714C-927D-42A2-B86D-8CDDE9D7B98D}" dt="2023-03-22T08:38:02.898" v="549"/>
          <ac:grpSpMkLst>
            <pc:docMk/>
            <pc:sldMk cId="4024061876" sldId="403"/>
            <ac:grpSpMk id="14" creationId="{557B86C4-C88D-545A-DEE7-410091860B4E}"/>
          </ac:grpSpMkLst>
        </pc:grpChg>
        <pc:grpChg chg="mod">
          <ac:chgData name="Mr. LD van Eyk" userId="b3439e86-3fc1-4e83-8de9-643eb93a28ea" providerId="ADAL" clId="{2982714C-927D-42A2-B86D-8CDDE9D7B98D}" dt="2023-03-22T08:38:02.898" v="549"/>
          <ac:grpSpMkLst>
            <pc:docMk/>
            <pc:sldMk cId="4024061876" sldId="403"/>
            <ac:grpSpMk id="15" creationId="{F5C10D07-7F0B-C47F-8C3B-0838CCC7B224}"/>
          </ac:grpSpMkLst>
        </pc:grpChg>
        <pc:grpChg chg="add del mod">
          <ac:chgData name="Mr. LD van Eyk" userId="b3439e86-3fc1-4e83-8de9-643eb93a28ea" providerId="ADAL" clId="{2982714C-927D-42A2-B86D-8CDDE9D7B98D}" dt="2023-03-22T08:38:04.324" v="550" actId="21"/>
          <ac:grpSpMkLst>
            <pc:docMk/>
            <pc:sldMk cId="4024061876" sldId="403"/>
            <ac:grpSpMk id="25" creationId="{40F1E43A-B14E-937D-4587-79CB4E725C5D}"/>
          </ac:grpSpMkLst>
        </pc:grpChg>
        <pc:grpChg chg="add mod">
          <ac:chgData name="Mr. LD van Eyk" userId="b3439e86-3fc1-4e83-8de9-643eb93a28ea" providerId="ADAL" clId="{2982714C-927D-42A2-B86D-8CDDE9D7B98D}" dt="2023-03-22T08:38:11.163" v="553" actId="1076"/>
          <ac:grpSpMkLst>
            <pc:docMk/>
            <pc:sldMk cId="4024061876" sldId="403"/>
            <ac:grpSpMk id="43" creationId="{520173D8-6EE4-5B14-DC0A-6189C31A3CD5}"/>
          </ac:grpSpMkLst>
        </pc:grpChg>
        <pc:grpChg chg="mod">
          <ac:chgData name="Mr. LD van Eyk" userId="b3439e86-3fc1-4e83-8de9-643eb93a28ea" providerId="ADAL" clId="{2982714C-927D-42A2-B86D-8CDDE9D7B98D}" dt="2023-03-22T08:38:06.914" v="552"/>
          <ac:grpSpMkLst>
            <pc:docMk/>
            <pc:sldMk cId="4024061876" sldId="403"/>
            <ac:grpSpMk id="44" creationId="{8291AC7D-E335-BF88-2318-6BB6CC948D32}"/>
          </ac:grpSpMkLst>
        </pc:grpChg>
        <pc:grpChg chg="mod">
          <ac:chgData name="Mr. LD van Eyk" userId="b3439e86-3fc1-4e83-8de9-643eb93a28ea" providerId="ADAL" clId="{2982714C-927D-42A2-B86D-8CDDE9D7B98D}" dt="2023-03-22T08:38:06.914" v="552"/>
          <ac:grpSpMkLst>
            <pc:docMk/>
            <pc:sldMk cId="4024061876" sldId="403"/>
            <ac:grpSpMk id="45" creationId="{4ED004E2-B7EB-7E4A-E012-288F6874B817}"/>
          </ac:grpSpMkLst>
        </pc:grpChg>
        <pc:grpChg chg="mod">
          <ac:chgData name="Mr. LD van Eyk" userId="b3439e86-3fc1-4e83-8de9-643eb93a28ea" providerId="ADAL" clId="{2982714C-927D-42A2-B86D-8CDDE9D7B98D}" dt="2023-03-22T08:38:06.914" v="552"/>
          <ac:grpSpMkLst>
            <pc:docMk/>
            <pc:sldMk cId="4024061876" sldId="403"/>
            <ac:grpSpMk id="46" creationId="{9BF35008-6C0A-535E-D002-0B043D35CA32}"/>
          </ac:grpSpMkLst>
        </pc:grpChg>
        <pc:grpChg chg="add mod">
          <ac:chgData name="Mr. LD van Eyk" userId="b3439e86-3fc1-4e83-8de9-643eb93a28ea" providerId="ADAL" clId="{2982714C-927D-42A2-B86D-8CDDE9D7B98D}" dt="2023-03-22T08:38:11.163" v="553" actId="1076"/>
          <ac:grpSpMkLst>
            <pc:docMk/>
            <pc:sldMk cId="4024061876" sldId="403"/>
            <ac:grpSpMk id="56" creationId="{56A1E581-520A-11A1-A603-FDE1E642AA8A}"/>
          </ac:grpSpMkLst>
        </pc:grpChg>
        <pc:picChg chg="add del mod">
          <ac:chgData name="Mr. LD van Eyk" userId="b3439e86-3fc1-4e83-8de9-643eb93a28ea" providerId="ADAL" clId="{2982714C-927D-42A2-B86D-8CDDE9D7B98D}" dt="2023-03-22T08:38:04.324" v="550" actId="21"/>
          <ac:picMkLst>
            <pc:docMk/>
            <pc:sldMk cId="4024061876" sldId="403"/>
            <ac:picMk id="6" creationId="{169250DD-EAE4-631E-7A07-0143BDF3C9D9}"/>
          </ac:picMkLst>
        </pc:picChg>
        <pc:picChg chg="add del mod">
          <ac:chgData name="Mr. LD van Eyk" userId="b3439e86-3fc1-4e83-8de9-643eb93a28ea" providerId="ADAL" clId="{2982714C-927D-42A2-B86D-8CDDE9D7B98D}" dt="2023-03-22T08:38:04.324" v="550" actId="21"/>
          <ac:picMkLst>
            <pc:docMk/>
            <pc:sldMk cId="4024061876" sldId="403"/>
            <ac:picMk id="9" creationId="{CD0F5E59-BDD7-7BAD-A0E0-C7A6543AD147}"/>
          </ac:picMkLst>
        </pc:picChg>
        <pc:picChg chg="mod">
          <ac:chgData name="Mr. LD van Eyk" userId="b3439e86-3fc1-4e83-8de9-643eb93a28ea" providerId="ADAL" clId="{2982714C-927D-42A2-B86D-8CDDE9D7B98D}" dt="2023-03-22T08:38:02.898" v="549"/>
          <ac:picMkLst>
            <pc:docMk/>
            <pc:sldMk cId="4024061876" sldId="403"/>
            <ac:picMk id="27" creationId="{709EEDD0-8603-64F6-DC54-7B92D3FCFB87}"/>
          </ac:picMkLst>
        </pc:picChg>
        <pc:picChg chg="add mod">
          <ac:chgData name="Mr. LD van Eyk" userId="b3439e86-3fc1-4e83-8de9-643eb93a28ea" providerId="ADAL" clId="{2982714C-927D-42A2-B86D-8CDDE9D7B98D}" dt="2023-03-22T08:38:11.163" v="553" actId="1076"/>
          <ac:picMkLst>
            <pc:docMk/>
            <pc:sldMk cId="4024061876" sldId="403"/>
            <ac:picMk id="37" creationId="{232AAFFE-433B-8D47-002F-14AF29D0CB32}"/>
          </ac:picMkLst>
        </pc:picChg>
        <pc:picChg chg="add mod">
          <ac:chgData name="Mr. LD van Eyk" userId="b3439e86-3fc1-4e83-8de9-643eb93a28ea" providerId="ADAL" clId="{2982714C-927D-42A2-B86D-8CDDE9D7B98D}" dt="2023-03-22T08:38:11.163" v="553" actId="1076"/>
          <ac:picMkLst>
            <pc:docMk/>
            <pc:sldMk cId="4024061876" sldId="403"/>
            <ac:picMk id="40" creationId="{4E629E66-D680-E252-6299-859744727D20}"/>
          </ac:picMkLst>
        </pc:picChg>
        <pc:picChg chg="mod">
          <ac:chgData name="Mr. LD van Eyk" userId="b3439e86-3fc1-4e83-8de9-643eb93a28ea" providerId="ADAL" clId="{2982714C-927D-42A2-B86D-8CDDE9D7B98D}" dt="2023-03-22T08:38:06.914" v="552"/>
          <ac:picMkLst>
            <pc:docMk/>
            <pc:sldMk cId="4024061876" sldId="403"/>
            <ac:picMk id="58" creationId="{1E55F25B-958A-FC1F-4759-9216B6CA96D3}"/>
          </ac:picMkLst>
        </pc:picChg>
        <pc:cxnChg chg="add mod">
          <ac:chgData name="Mr. LD van Eyk" userId="b3439e86-3fc1-4e83-8de9-643eb93a28ea" providerId="ADAL" clId="{2982714C-927D-42A2-B86D-8CDDE9D7B98D}" dt="2023-03-22T08:39:31.237" v="577" actId="14100"/>
          <ac:cxnSpMkLst>
            <pc:docMk/>
            <pc:sldMk cId="4024061876" sldId="403"/>
            <ac:cxnSpMk id="69" creationId="{D228C5F5-46FA-5128-4221-F0C119FA0447}"/>
          </ac:cxnSpMkLst>
        </pc:cxnChg>
      </pc:sldChg>
      <pc:sldChg chg="modSp add mod ord">
        <pc:chgData name="Mr. LD van Eyk" userId="b3439e86-3fc1-4e83-8de9-643eb93a28ea" providerId="ADAL" clId="{2982714C-927D-42A2-B86D-8CDDE9D7B98D}" dt="2023-03-22T08:41:48.224" v="930"/>
        <pc:sldMkLst>
          <pc:docMk/>
          <pc:sldMk cId="1947257945" sldId="404"/>
        </pc:sldMkLst>
        <pc:spChg chg="mod">
          <ac:chgData name="Mr. LD van Eyk" userId="b3439e86-3fc1-4e83-8de9-643eb93a28ea" providerId="ADAL" clId="{2982714C-927D-42A2-B86D-8CDDE9D7B98D}" dt="2023-03-22T08:41:22.447" v="841" actId="20577"/>
          <ac:spMkLst>
            <pc:docMk/>
            <pc:sldMk cId="1947257945" sldId="404"/>
            <ac:spMk id="2" creationId="{687D7697-8933-B095-313C-BE4D1BEA688E}"/>
          </ac:spMkLst>
        </pc:spChg>
        <pc:spChg chg="mod">
          <ac:chgData name="Mr. LD van Eyk" userId="b3439e86-3fc1-4e83-8de9-643eb93a28ea" providerId="ADAL" clId="{2982714C-927D-42A2-B86D-8CDDE9D7B98D}" dt="2023-03-22T08:41:41.714" v="928" actId="20577"/>
          <ac:spMkLst>
            <pc:docMk/>
            <pc:sldMk cId="1947257945" sldId="404"/>
            <ac:spMk id="3" creationId="{ED138B8C-BC2A-8B91-514D-516CF47FDC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203E0D-37BC-C346-877A-8361203283FB}" type="datetimeFigureOut">
              <a:rPr lang="en-GB" smtClean="0"/>
              <a:t>29/06/2023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93B137-BD00-9E4F-8B4D-FBD74E5469C2}" type="slidenum">
              <a:rPr lang="en-GB" smtClean="0"/>
              <a:t>‹#›</a:t>
            </a:fld>
            <a:endParaRPr lang="en-GB"/>
          </a:p>
        </p:txBody>
      </p:sp>
    </p:spTree>
    <p:extLst>
      <p:ext uri="{BB962C8B-B14F-4D97-AF65-F5344CB8AC3E}">
        <p14:creationId xmlns:p14="http://schemas.microsoft.com/office/powerpoint/2010/main" val="2359536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93B137-BD00-9E4F-8B4D-FBD74E5469C2}" type="slidenum">
              <a:rPr lang="en-GB" smtClean="0"/>
              <a:t>1</a:t>
            </a:fld>
            <a:endParaRPr lang="en-GB"/>
          </a:p>
        </p:txBody>
      </p:sp>
    </p:spTree>
    <p:extLst>
      <p:ext uri="{BB962C8B-B14F-4D97-AF65-F5344CB8AC3E}">
        <p14:creationId xmlns:p14="http://schemas.microsoft.com/office/powerpoint/2010/main" val="2790697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don’t have time to go into detail, but in this study, I simulated a vehicle in </a:t>
            </a:r>
            <a:r>
              <a:rPr lang="en-US" err="1"/>
              <a:t>Matlab</a:t>
            </a:r>
            <a:endParaRPr lang="en-US"/>
          </a:p>
          <a:p>
            <a:r>
              <a:rPr lang="en-US"/>
              <a:t>As input to the hybrid framework model, I simulated:</a:t>
            </a:r>
          </a:p>
          <a:p>
            <a:pPr marL="171450" indent="-171450">
              <a:buFont typeface="Arial" panose="020B0604020202020204" pitchFamily="34" charset="0"/>
              <a:buChar char="•"/>
            </a:pPr>
            <a:r>
              <a:rPr lang="en-ZA"/>
              <a:t>Vibrations</a:t>
            </a:r>
          </a:p>
          <a:p>
            <a:pPr marL="171450" indent="-171450">
              <a:buFont typeface="Arial" panose="020B0604020202020204" pitchFamily="34" charset="0"/>
              <a:buChar char="•"/>
            </a:pPr>
            <a:r>
              <a:rPr lang="en-ZA"/>
              <a:t>Throttle position</a:t>
            </a:r>
          </a:p>
          <a:p>
            <a:pPr marL="171450" indent="-171450">
              <a:buFont typeface="Arial" panose="020B0604020202020204" pitchFamily="34" charset="0"/>
              <a:buChar char="•"/>
            </a:pPr>
            <a:r>
              <a:rPr lang="en-ZA"/>
              <a:t>Engine RPM</a:t>
            </a:r>
          </a:p>
          <a:p>
            <a:pPr marL="171450" indent="-171450">
              <a:buFont typeface="Arial" panose="020B0604020202020204" pitchFamily="34" charset="0"/>
              <a:buChar char="•"/>
            </a:pPr>
            <a:r>
              <a:rPr lang="en-ZA"/>
              <a:t>Current gear</a:t>
            </a:r>
          </a:p>
          <a:p>
            <a:pPr marL="171450" indent="-171450">
              <a:buFont typeface="Arial" panose="020B0604020202020204" pitchFamily="34" charset="0"/>
              <a:buChar char="•"/>
            </a:pPr>
            <a:r>
              <a:rPr lang="en-ZA"/>
              <a:t>Fuel flow rate</a:t>
            </a:r>
          </a:p>
          <a:p>
            <a:pPr marL="0" indent="0">
              <a:buFont typeface="Arial" panose="020B0604020202020204" pitchFamily="34" charset="0"/>
              <a:buNone/>
            </a:pPr>
            <a:r>
              <a:rPr lang="en-ZA"/>
              <a:t>As output, I tried to predict the engine exhaust temperature. </a:t>
            </a:r>
          </a:p>
          <a:p>
            <a:pPr marL="0" indent="0">
              <a:buFont typeface="Arial" panose="020B0604020202020204" pitchFamily="34" charset="0"/>
              <a:buNone/>
            </a:pPr>
            <a:r>
              <a:rPr lang="en-ZA"/>
              <a:t>I have a different source and target domain</a:t>
            </a:r>
          </a:p>
          <a:p>
            <a:pPr marL="0" indent="0">
              <a:buFont typeface="Arial" panose="020B0604020202020204" pitchFamily="34" charset="0"/>
              <a:buNone/>
            </a:pPr>
            <a:endParaRPr lang="en-ZA"/>
          </a:p>
          <a:p>
            <a:pPr marL="0" indent="0">
              <a:buFont typeface="Arial" panose="020B0604020202020204" pitchFamily="34" charset="0"/>
              <a:buNone/>
            </a:pPr>
            <a:r>
              <a:rPr lang="en-ZA"/>
              <a:t>Perhaps expand on the fact that for the target domain, </a:t>
            </a:r>
          </a:p>
          <a:p>
            <a:pPr marL="0" indent="0">
              <a:buFont typeface="Arial" panose="020B0604020202020204" pitchFamily="34" charset="0"/>
              <a:buNone/>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13</a:t>
            </a:fld>
            <a:endParaRPr lang="en-GB"/>
          </a:p>
        </p:txBody>
      </p:sp>
    </p:spTree>
    <p:extLst>
      <p:ext uri="{BB962C8B-B14F-4D97-AF65-F5344CB8AC3E}">
        <p14:creationId xmlns:p14="http://schemas.microsoft.com/office/powerpoint/2010/main" val="415929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the range of temperature predictions, we sorted them from small to large and evaluated the accuracy of the non-transfer vs. transfer method. </a:t>
            </a:r>
          </a:p>
          <a:p>
            <a:r>
              <a:rPr lang="en-US"/>
              <a:t>Clearly there is a benefit to transfer-learning. </a:t>
            </a:r>
          </a:p>
          <a:p>
            <a:r>
              <a:rPr lang="en-US"/>
              <a:t>Important to remember we did not have this regressive information during training. We only have the relationships between inputs and outputs of SOURCE domain and infer the relevant mapping to the target domain.</a:t>
            </a:r>
            <a:endParaRPr lang="en-GB"/>
          </a:p>
        </p:txBody>
      </p:sp>
      <p:sp>
        <p:nvSpPr>
          <p:cNvPr id="4" name="Slide Number Placeholder 3"/>
          <p:cNvSpPr>
            <a:spLocks noGrp="1"/>
          </p:cNvSpPr>
          <p:nvPr>
            <p:ph type="sldNum" sz="quarter" idx="5"/>
          </p:nvPr>
        </p:nvSpPr>
        <p:spPr/>
        <p:txBody>
          <a:bodyPr/>
          <a:lstStyle/>
          <a:p>
            <a:fld id="{6C93B137-BD00-9E4F-8B4D-FBD74E5469C2}" type="slidenum">
              <a:rPr lang="en-GB" smtClean="0"/>
              <a:t>16</a:t>
            </a:fld>
            <a:endParaRPr lang="en-GB"/>
          </a:p>
        </p:txBody>
      </p:sp>
    </p:spTree>
    <p:extLst>
      <p:ext uri="{BB962C8B-B14F-4D97-AF65-F5344CB8AC3E}">
        <p14:creationId xmlns:p14="http://schemas.microsoft.com/office/powerpoint/2010/main" val="890403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here is that we want real time feedback!</a:t>
            </a:r>
            <a:endParaRPr lang="en-GB"/>
          </a:p>
        </p:txBody>
      </p:sp>
      <p:sp>
        <p:nvSpPr>
          <p:cNvPr id="4" name="Slide Number Placeholder 3"/>
          <p:cNvSpPr>
            <a:spLocks noGrp="1"/>
          </p:cNvSpPr>
          <p:nvPr>
            <p:ph type="sldNum" sz="quarter" idx="5"/>
          </p:nvPr>
        </p:nvSpPr>
        <p:spPr/>
        <p:txBody>
          <a:bodyPr/>
          <a:lstStyle/>
          <a:p>
            <a:fld id="{6C93B137-BD00-9E4F-8B4D-FBD74E5469C2}" type="slidenum">
              <a:rPr lang="en-GB" smtClean="0"/>
              <a:t>2</a:t>
            </a:fld>
            <a:endParaRPr lang="en-GB"/>
          </a:p>
        </p:txBody>
      </p:sp>
    </p:spTree>
    <p:extLst>
      <p:ext uri="{BB962C8B-B14F-4D97-AF65-F5344CB8AC3E}">
        <p14:creationId xmlns:p14="http://schemas.microsoft.com/office/powerpoint/2010/main" val="147217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“knowledge” comes from a few labelled samples</a:t>
            </a:r>
          </a:p>
          <a:p>
            <a:r>
              <a:rPr lang="en-US"/>
              <a:t>Or we don’t have any knowledge if we don’t have labelled data</a:t>
            </a:r>
          </a:p>
          <a:p>
            <a:endParaRPr lang="en-US"/>
          </a:p>
          <a:p>
            <a:endParaRPr lang="en-US"/>
          </a:p>
          <a:p>
            <a:r>
              <a:rPr lang="en-US"/>
              <a:t>Can we use existing data to determine some “harder” quantities, without necessarily having their labels? Thus regression without sensors. ;</a:t>
            </a: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3</a:t>
            </a:fld>
            <a:endParaRPr lang="en-GB"/>
          </a:p>
        </p:txBody>
      </p:sp>
    </p:spTree>
    <p:extLst>
      <p:ext uri="{BB962C8B-B14F-4D97-AF65-F5344CB8AC3E}">
        <p14:creationId xmlns:p14="http://schemas.microsoft.com/office/powerpoint/2010/main" val="448535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sense, we hope that the data can capture elements of the physical reality that our physical model could not.</a:t>
            </a:r>
            <a:endParaRPr lang="en-GB"/>
          </a:p>
        </p:txBody>
      </p:sp>
      <p:sp>
        <p:nvSpPr>
          <p:cNvPr id="4" name="Slide Number Placeholder 3"/>
          <p:cNvSpPr>
            <a:spLocks noGrp="1"/>
          </p:cNvSpPr>
          <p:nvPr>
            <p:ph type="sldNum" sz="quarter" idx="5"/>
          </p:nvPr>
        </p:nvSpPr>
        <p:spPr/>
        <p:txBody>
          <a:bodyPr/>
          <a:lstStyle/>
          <a:p>
            <a:fld id="{6C93B137-BD00-9E4F-8B4D-FBD74E5469C2}" type="slidenum">
              <a:rPr lang="en-GB" smtClean="0"/>
              <a:t>5</a:t>
            </a:fld>
            <a:endParaRPr lang="en-GB"/>
          </a:p>
        </p:txBody>
      </p:sp>
    </p:spTree>
    <p:extLst>
      <p:ext uri="{BB962C8B-B14F-4D97-AF65-F5344CB8AC3E}">
        <p14:creationId xmlns:p14="http://schemas.microsoft.com/office/powerpoint/2010/main" val="3828173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Here our knowledge comes from the simulations.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7</a:t>
            </a:fld>
            <a:endParaRPr lang="en-GB"/>
          </a:p>
        </p:txBody>
      </p:sp>
    </p:spTree>
    <p:extLst>
      <p:ext uri="{BB962C8B-B14F-4D97-AF65-F5344CB8AC3E}">
        <p14:creationId xmlns:p14="http://schemas.microsoft.com/office/powerpoint/2010/main" val="211784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simulation-trained ML model will not necessarily generalize well to data from the real/similar asset</a:t>
            </a:r>
          </a:p>
          <a:p>
            <a:pPr marL="171450" indent="-171450">
              <a:buFont typeface="Arial" panose="020B0604020202020204" pitchFamily="34" charset="0"/>
              <a:buChar char="•"/>
            </a:pPr>
            <a:r>
              <a:rPr lang="en-US"/>
              <a:t>May not even generalize within the same asset for different operating conditions!</a:t>
            </a:r>
          </a:p>
          <a:p>
            <a:pPr marL="171450" indent="-171450">
              <a:buFont typeface="Arial" panose="020B0604020202020204" pitchFamily="34" charset="0"/>
              <a:buChar char="•"/>
            </a:pPr>
            <a:r>
              <a:rPr lang="en-US"/>
              <a:t>We have, however, learnt some useful info from numerical data</a:t>
            </a:r>
          </a:p>
          <a:p>
            <a:pPr marL="171450" indent="-171450">
              <a:buFont typeface="Arial" panose="020B0604020202020204" pitchFamily="34" charset="0"/>
              <a:buChar char="•"/>
            </a:pPr>
            <a:r>
              <a:rPr lang="en-US"/>
              <a:t>How do we “transfer” this info to a ML model which receives a different input dataset?</a:t>
            </a:r>
            <a:endParaRPr lang="en-GB"/>
          </a:p>
          <a:p>
            <a:pPr marL="171450" indent="-171450">
              <a:buFont typeface="Arial" panose="020B0604020202020204" pitchFamily="34" charset="0"/>
              <a:buChar char="•"/>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8</a:t>
            </a:fld>
            <a:endParaRPr lang="en-GB"/>
          </a:p>
        </p:txBody>
      </p:sp>
    </p:spTree>
    <p:extLst>
      <p:ext uri="{BB962C8B-B14F-4D97-AF65-F5344CB8AC3E}">
        <p14:creationId xmlns:p14="http://schemas.microsoft.com/office/powerpoint/2010/main" val="2573547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Transfer learning is a field of machine learning focused on tackling exactly this problem</a:t>
            </a:r>
            <a:r>
              <a:rPr lang="en-GB"/>
              <a:t>:</a:t>
            </a:r>
          </a:p>
          <a:p>
            <a:pPr marL="628650" lvl="1" indent="-171450">
              <a:buFont typeface="Arial" panose="020B0604020202020204" pitchFamily="34" charset="0"/>
              <a:buChar char="•"/>
            </a:pPr>
            <a:r>
              <a:rPr lang="en-GB"/>
              <a:t>How do we transfer knowledge from one domain of data to another.</a:t>
            </a:r>
          </a:p>
          <a:p>
            <a:pPr marL="171450" indent="-171450">
              <a:buFont typeface="Arial" panose="020B0604020202020204" pitchFamily="34" charset="0"/>
              <a:buChar char="•"/>
            </a:pPr>
            <a:r>
              <a:rPr lang="en-GB"/>
              <a:t>Some terminology:</a:t>
            </a:r>
          </a:p>
          <a:p>
            <a:pPr marL="628650" lvl="1" indent="-171450">
              <a:buFont typeface="Arial" panose="020B0604020202020204" pitchFamily="34" charset="0"/>
              <a:buChar char="•"/>
            </a:pPr>
            <a:r>
              <a:rPr lang="en-GB"/>
              <a:t>Source domain</a:t>
            </a:r>
          </a:p>
          <a:p>
            <a:pPr marL="1085850" lvl="2" indent="-171450">
              <a:buFont typeface="Arial" panose="020B0604020202020204" pitchFamily="34" charset="0"/>
              <a:buChar char="•"/>
            </a:pPr>
            <a:r>
              <a:rPr lang="en-GB"/>
              <a:t>Domain on which initial model was trained.</a:t>
            </a:r>
          </a:p>
          <a:p>
            <a:pPr marL="1085850" lvl="2" indent="-171450">
              <a:buFont typeface="Arial" panose="020B0604020202020204" pitchFamily="34" charset="0"/>
              <a:buChar char="•"/>
            </a:pPr>
            <a:r>
              <a:rPr lang="en-GB"/>
              <a:t>We have lots of data + labels.</a:t>
            </a:r>
          </a:p>
          <a:p>
            <a:pPr marL="1085850" lvl="2" indent="-171450">
              <a:buFont typeface="Arial" panose="020B0604020202020204" pitchFamily="34" charset="0"/>
              <a:buChar char="•"/>
            </a:pPr>
            <a:r>
              <a:rPr lang="en-GB"/>
              <a:t>Model mainly trains on this data</a:t>
            </a:r>
          </a:p>
          <a:p>
            <a:pPr marL="628650" lvl="1" indent="-171450">
              <a:buFont typeface="Arial" panose="020B0604020202020204" pitchFamily="34" charset="0"/>
              <a:buChar char="•"/>
            </a:pPr>
            <a:r>
              <a:rPr lang="en-GB"/>
              <a:t>Target domain:</a:t>
            </a:r>
          </a:p>
          <a:p>
            <a:pPr marL="1085850" lvl="2" indent="-171450">
              <a:buFont typeface="Arial" panose="020B0604020202020204" pitchFamily="34" charset="0"/>
              <a:buChar char="•"/>
            </a:pPr>
            <a:r>
              <a:rPr lang="en-GB"/>
              <a:t>Domain in which model is to be applied</a:t>
            </a:r>
          </a:p>
          <a:p>
            <a:pPr marL="1085850" lvl="2" indent="-171450">
              <a:buFont typeface="Arial" panose="020B0604020202020204" pitchFamily="34" charset="0"/>
              <a:buChar char="•"/>
            </a:pPr>
            <a:r>
              <a:rPr lang="en-US"/>
              <a:t>We have data but very few or no label</a:t>
            </a:r>
          </a:p>
          <a:p>
            <a:pPr marL="171450" indent="-171450">
              <a:buFont typeface="Arial" panose="020B0604020202020204" pitchFamily="34" charset="0"/>
              <a:buChar char="•"/>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9</a:t>
            </a:fld>
            <a:endParaRPr lang="en-GB"/>
          </a:p>
        </p:txBody>
      </p:sp>
    </p:spTree>
    <p:extLst>
      <p:ext uri="{BB962C8B-B14F-4D97-AF65-F5344CB8AC3E}">
        <p14:creationId xmlns:p14="http://schemas.microsoft.com/office/powerpoint/2010/main" val="348973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following structure is used to transfer knowledge:</a:t>
            </a:r>
          </a:p>
          <a:p>
            <a:pPr marL="171450" indent="-171450">
              <a:buFont typeface="Arial" panose="020B0604020202020204" pitchFamily="34" charset="0"/>
              <a:buChar char="•"/>
            </a:pPr>
            <a:r>
              <a:rPr lang="en-US"/>
              <a:t>Model is jointly incentivized to produce similar feature distributions, regardless of input domain</a:t>
            </a:r>
          </a:p>
          <a:p>
            <a:pPr marL="171450" indent="-171450">
              <a:buFont typeface="Arial" panose="020B0604020202020204" pitchFamily="34" charset="0"/>
              <a:buChar char="•"/>
            </a:pPr>
            <a:r>
              <a:rPr lang="en-US"/>
              <a:t>Model is also incentivized to produce accurate labels from the features it receives.</a:t>
            </a:r>
          </a:p>
          <a:p>
            <a:pPr marL="171450" indent="-171450">
              <a:buFont typeface="Arial" panose="020B0604020202020204" pitchFamily="34" charset="0"/>
              <a:buChar char="•"/>
            </a:pPr>
            <a:r>
              <a:rPr lang="en-US"/>
              <a:t>Labels only need to be available for source domain.</a:t>
            </a:r>
          </a:p>
          <a:p>
            <a:pPr marL="171450" indent="-171450">
              <a:buFont typeface="Arial" panose="020B0604020202020204" pitchFamily="34" charset="0"/>
              <a:buChar char="•"/>
            </a:pPr>
            <a:r>
              <a:rPr lang="en-US"/>
              <a:t>Can still pass labels for target domain if available – Power of this technique</a:t>
            </a:r>
          </a:p>
          <a:p>
            <a:pPr marL="171450" indent="-171450">
              <a:buFont typeface="Arial" panose="020B0604020202020204" pitchFamily="34" charset="0"/>
              <a:buChar char="•"/>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10</a:t>
            </a:fld>
            <a:endParaRPr lang="en-GB"/>
          </a:p>
        </p:txBody>
      </p:sp>
    </p:spTree>
    <p:extLst>
      <p:ext uri="{BB962C8B-B14F-4D97-AF65-F5344CB8AC3E}">
        <p14:creationId xmlns:p14="http://schemas.microsoft.com/office/powerpoint/2010/main" val="3808783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don’t have time to go into detail, but in this study, I simulated a vehicle in </a:t>
            </a:r>
            <a:r>
              <a:rPr lang="en-US" err="1"/>
              <a:t>Matlab</a:t>
            </a:r>
            <a:endParaRPr lang="en-US"/>
          </a:p>
          <a:p>
            <a:r>
              <a:rPr lang="en-US"/>
              <a:t>As input to the hybrid framework model, I simulated:</a:t>
            </a:r>
          </a:p>
          <a:p>
            <a:pPr marL="171450" indent="-171450">
              <a:buFont typeface="Arial" panose="020B0604020202020204" pitchFamily="34" charset="0"/>
              <a:buChar char="•"/>
            </a:pPr>
            <a:r>
              <a:rPr lang="en-ZA"/>
              <a:t>Vibrations</a:t>
            </a:r>
          </a:p>
          <a:p>
            <a:pPr marL="171450" indent="-171450">
              <a:buFont typeface="Arial" panose="020B0604020202020204" pitchFamily="34" charset="0"/>
              <a:buChar char="•"/>
            </a:pPr>
            <a:r>
              <a:rPr lang="en-ZA"/>
              <a:t>Throttle position</a:t>
            </a:r>
          </a:p>
          <a:p>
            <a:pPr marL="171450" indent="-171450">
              <a:buFont typeface="Arial" panose="020B0604020202020204" pitchFamily="34" charset="0"/>
              <a:buChar char="•"/>
            </a:pPr>
            <a:r>
              <a:rPr lang="en-ZA"/>
              <a:t>Engine RPM</a:t>
            </a:r>
          </a:p>
          <a:p>
            <a:pPr marL="171450" indent="-171450">
              <a:buFont typeface="Arial" panose="020B0604020202020204" pitchFamily="34" charset="0"/>
              <a:buChar char="•"/>
            </a:pPr>
            <a:r>
              <a:rPr lang="en-ZA"/>
              <a:t>Current gear</a:t>
            </a:r>
          </a:p>
          <a:p>
            <a:pPr marL="171450" indent="-171450">
              <a:buFont typeface="Arial" panose="020B0604020202020204" pitchFamily="34" charset="0"/>
              <a:buChar char="•"/>
            </a:pPr>
            <a:r>
              <a:rPr lang="en-ZA"/>
              <a:t>Fuel flow rate</a:t>
            </a:r>
          </a:p>
          <a:p>
            <a:pPr marL="0" indent="0">
              <a:buFont typeface="Arial" panose="020B0604020202020204" pitchFamily="34" charset="0"/>
              <a:buNone/>
            </a:pPr>
            <a:r>
              <a:rPr lang="en-ZA"/>
              <a:t>As output, I tried to predict the engine exhaust temperature. </a:t>
            </a:r>
          </a:p>
          <a:p>
            <a:pPr marL="0" indent="0">
              <a:buFont typeface="Arial" panose="020B0604020202020204" pitchFamily="34" charset="0"/>
              <a:buNone/>
            </a:pPr>
            <a:r>
              <a:rPr lang="en-ZA"/>
              <a:t>I have a different source and target domain</a:t>
            </a:r>
          </a:p>
          <a:p>
            <a:pPr marL="0" indent="0">
              <a:buFont typeface="Arial" panose="020B0604020202020204" pitchFamily="34" charset="0"/>
              <a:buNone/>
            </a:pPr>
            <a:endParaRPr lang="en-ZA"/>
          </a:p>
          <a:p>
            <a:pPr marL="0" indent="0">
              <a:buFont typeface="Arial" panose="020B0604020202020204" pitchFamily="34" charset="0"/>
              <a:buNone/>
            </a:pPr>
            <a:r>
              <a:rPr lang="en-ZA"/>
              <a:t>Note that this is for a car, but the concept quite easily extends to mining vehicles. </a:t>
            </a:r>
          </a:p>
          <a:p>
            <a:pPr marL="0" indent="0">
              <a:buFont typeface="Arial" panose="020B0604020202020204" pitchFamily="34" charset="0"/>
              <a:buNone/>
            </a:pPr>
            <a:endParaRPr lang="en-ZA"/>
          </a:p>
        </p:txBody>
      </p:sp>
      <p:sp>
        <p:nvSpPr>
          <p:cNvPr id="4" name="Slide Number Placeholder 3"/>
          <p:cNvSpPr>
            <a:spLocks noGrp="1"/>
          </p:cNvSpPr>
          <p:nvPr>
            <p:ph type="sldNum" sz="quarter" idx="5"/>
          </p:nvPr>
        </p:nvSpPr>
        <p:spPr/>
        <p:txBody>
          <a:bodyPr/>
          <a:lstStyle/>
          <a:p>
            <a:fld id="{6C93B137-BD00-9E4F-8B4D-FBD74E5469C2}" type="slidenum">
              <a:rPr lang="en-GB" smtClean="0"/>
              <a:t>12</a:t>
            </a:fld>
            <a:endParaRPr lang="en-GB"/>
          </a:p>
        </p:txBody>
      </p:sp>
    </p:spTree>
    <p:extLst>
      <p:ext uri="{BB962C8B-B14F-4D97-AF65-F5344CB8AC3E}">
        <p14:creationId xmlns:p14="http://schemas.microsoft.com/office/powerpoint/2010/main" val="3807478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E7A44-4B59-244A-A048-BD6D84BC892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4B245AC-4F59-474B-8F3A-4F730F6279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60AA101-4A64-D14A-9CE3-846A2F8ECAF8}"/>
              </a:ext>
            </a:extLst>
          </p:cNvPr>
          <p:cNvSpPr>
            <a:spLocks noGrp="1"/>
          </p:cNvSpPr>
          <p:nvPr>
            <p:ph type="dt" sz="half" idx="10"/>
          </p:nvPr>
        </p:nvSpPr>
        <p:spPr/>
        <p:txBody>
          <a:bodyPr/>
          <a:lstStyle/>
          <a:p>
            <a:fld id="{BF522C39-DA57-4572-A990-26952F4D6C6C}" type="datetime1">
              <a:rPr lang="en-ZA" smtClean="0"/>
              <a:t>2023/06/29</a:t>
            </a:fld>
            <a:endParaRPr lang="en-GB"/>
          </a:p>
        </p:txBody>
      </p:sp>
      <p:sp>
        <p:nvSpPr>
          <p:cNvPr id="5" name="Footer Placeholder 4">
            <a:extLst>
              <a:ext uri="{FF2B5EF4-FFF2-40B4-BE49-F238E27FC236}">
                <a16:creationId xmlns:a16="http://schemas.microsoft.com/office/drawing/2014/main" id="{9B4F71C1-EB43-8F4C-B508-7E14373A6627}"/>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AF990938-8C15-E848-AF6E-BAD3E53CF33D}"/>
              </a:ext>
            </a:extLst>
          </p:cNvPr>
          <p:cNvSpPr>
            <a:spLocks noGrp="1"/>
          </p:cNvSpPr>
          <p:nvPr>
            <p:ph type="sldNum" sz="quarter" idx="12"/>
          </p:nvPr>
        </p:nvSpPr>
        <p:spPr/>
        <p:txBody>
          <a:bodyPr/>
          <a:lstStyle/>
          <a:p>
            <a:fld id="{B24A76D4-15A6-4943-9A50-5F83E1F9E19F}" type="slidenum">
              <a:rPr lang="en-GB" smtClean="0"/>
              <a:t>‹#›</a:t>
            </a:fld>
            <a:endParaRPr lang="en-GB"/>
          </a:p>
        </p:txBody>
      </p:sp>
    </p:spTree>
    <p:extLst>
      <p:ext uri="{BB962C8B-B14F-4D97-AF65-F5344CB8AC3E}">
        <p14:creationId xmlns:p14="http://schemas.microsoft.com/office/powerpoint/2010/main" val="3260482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81F49-A471-844D-B18C-5F2295D7DD2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18D44D0-52BA-AA40-8F0F-6BE0D9DF150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E07E791-295B-344F-A6B2-C2639D8A9D14}"/>
              </a:ext>
            </a:extLst>
          </p:cNvPr>
          <p:cNvSpPr>
            <a:spLocks noGrp="1"/>
          </p:cNvSpPr>
          <p:nvPr>
            <p:ph type="dt" sz="half" idx="10"/>
          </p:nvPr>
        </p:nvSpPr>
        <p:spPr/>
        <p:txBody>
          <a:bodyPr/>
          <a:lstStyle/>
          <a:p>
            <a:fld id="{55EFE0C6-2256-4421-B30D-E52F6C9D37D1}" type="datetime1">
              <a:rPr lang="en-ZA" smtClean="0"/>
              <a:t>2023/06/29</a:t>
            </a:fld>
            <a:endParaRPr lang="en-GB"/>
          </a:p>
        </p:txBody>
      </p:sp>
      <p:sp>
        <p:nvSpPr>
          <p:cNvPr id="5" name="Footer Placeholder 4">
            <a:extLst>
              <a:ext uri="{FF2B5EF4-FFF2-40B4-BE49-F238E27FC236}">
                <a16:creationId xmlns:a16="http://schemas.microsoft.com/office/drawing/2014/main" id="{CA043351-8601-E64D-9329-403A59F86C45}"/>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E79EABDC-00FA-BC43-BC23-DEB76799F377}"/>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3359061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E4DB40-5407-BF47-A142-71010717C97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B429CB4-7936-804A-95EE-04E9C584738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0A4E6A3-3170-3045-978F-7A6A77789C3F}"/>
              </a:ext>
            </a:extLst>
          </p:cNvPr>
          <p:cNvSpPr>
            <a:spLocks noGrp="1"/>
          </p:cNvSpPr>
          <p:nvPr>
            <p:ph type="dt" sz="half" idx="10"/>
          </p:nvPr>
        </p:nvSpPr>
        <p:spPr/>
        <p:txBody>
          <a:bodyPr/>
          <a:lstStyle/>
          <a:p>
            <a:fld id="{463F6D8C-5611-4643-ACCF-ACE06F060C6B}" type="datetime1">
              <a:rPr lang="en-ZA" smtClean="0"/>
              <a:t>2023/06/29</a:t>
            </a:fld>
            <a:endParaRPr lang="en-GB"/>
          </a:p>
        </p:txBody>
      </p:sp>
      <p:sp>
        <p:nvSpPr>
          <p:cNvPr id="5" name="Footer Placeholder 4">
            <a:extLst>
              <a:ext uri="{FF2B5EF4-FFF2-40B4-BE49-F238E27FC236}">
                <a16:creationId xmlns:a16="http://schemas.microsoft.com/office/drawing/2014/main" id="{0192945E-9BDB-2543-9616-46DA7F0395BA}"/>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995DA121-1531-9E4A-838B-7CAC1F3B3207}"/>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1821066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01DF8-F75B-F744-92BC-0BB2ACB7F052}"/>
              </a:ext>
            </a:extLst>
          </p:cNvPr>
          <p:cNvSpPr>
            <a:spLocks noGrp="1"/>
          </p:cNvSpPr>
          <p:nvPr>
            <p:ph type="title"/>
          </p:nvPr>
        </p:nvSpPr>
        <p:spPr/>
        <p:txBody>
          <a:bodyPr/>
          <a:lstStyle>
            <a:lvl1pPr>
              <a:defRPr>
                <a:solidFill>
                  <a:srgbClr val="045CAB"/>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217C86C2-85E7-5347-955F-A98A0A3E154A}"/>
              </a:ext>
            </a:extLst>
          </p:cNvPr>
          <p:cNvSpPr>
            <a:spLocks noGrp="1"/>
          </p:cNvSpPr>
          <p:nvPr>
            <p:ph idx="1"/>
          </p:nvPr>
        </p:nvSpPr>
        <p:spPr/>
        <p:txBody>
          <a:bodyPr/>
          <a:lstStyle>
            <a:lvl2pPr>
              <a:buClr>
                <a:srgbClr val="C48C39"/>
              </a:buClr>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782C48F-0977-4C42-B463-1DD4D722ECE5}"/>
              </a:ext>
            </a:extLst>
          </p:cNvPr>
          <p:cNvSpPr>
            <a:spLocks noGrp="1"/>
          </p:cNvSpPr>
          <p:nvPr>
            <p:ph type="dt" sz="half" idx="10"/>
          </p:nvPr>
        </p:nvSpPr>
        <p:spPr/>
        <p:txBody>
          <a:bodyPr/>
          <a:lstStyle/>
          <a:p>
            <a:fld id="{BA7D3A26-E72D-4AC7-B9EE-20095C4280DA}" type="datetime1">
              <a:rPr lang="en-ZA" smtClean="0"/>
              <a:t>2023/06/29</a:t>
            </a:fld>
            <a:endParaRPr lang="en-GB"/>
          </a:p>
        </p:txBody>
      </p:sp>
      <p:sp>
        <p:nvSpPr>
          <p:cNvPr id="5" name="Footer Placeholder 4">
            <a:extLst>
              <a:ext uri="{FF2B5EF4-FFF2-40B4-BE49-F238E27FC236}">
                <a16:creationId xmlns:a16="http://schemas.microsoft.com/office/drawing/2014/main" id="{62168116-73E6-9344-B133-BE6614F76DE0}"/>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1D2E5136-3C1E-F74A-A223-3A59F4EA1FBB}"/>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246369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131B-7B5E-934E-B025-480FDDEE26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8B85540-4386-7E41-8765-3CCCE9190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7A02B3-C1C6-2D4A-9D7B-67D4DDE7AE5B}"/>
              </a:ext>
            </a:extLst>
          </p:cNvPr>
          <p:cNvSpPr>
            <a:spLocks noGrp="1"/>
          </p:cNvSpPr>
          <p:nvPr>
            <p:ph type="dt" sz="half" idx="10"/>
          </p:nvPr>
        </p:nvSpPr>
        <p:spPr/>
        <p:txBody>
          <a:bodyPr/>
          <a:lstStyle/>
          <a:p>
            <a:fld id="{10D5186D-E09B-4742-8DF1-76E637D73CF4}" type="datetime1">
              <a:rPr lang="en-ZA" smtClean="0"/>
              <a:t>2023/06/29</a:t>
            </a:fld>
            <a:endParaRPr lang="en-GB"/>
          </a:p>
        </p:txBody>
      </p:sp>
      <p:sp>
        <p:nvSpPr>
          <p:cNvPr id="5" name="Footer Placeholder 4">
            <a:extLst>
              <a:ext uri="{FF2B5EF4-FFF2-40B4-BE49-F238E27FC236}">
                <a16:creationId xmlns:a16="http://schemas.microsoft.com/office/drawing/2014/main" id="{73907360-37B5-644E-A634-A4969B2C3C02}"/>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7E05B4F2-7977-EC44-931D-8799C9F135D1}"/>
              </a:ext>
            </a:extLst>
          </p:cNvPr>
          <p:cNvSpPr>
            <a:spLocks noGrp="1"/>
          </p:cNvSpPr>
          <p:nvPr>
            <p:ph type="sldNum" sz="quarter" idx="12"/>
          </p:nvPr>
        </p:nvSpPr>
        <p:spPr/>
        <p:txBody>
          <a:bodyPr/>
          <a:lstStyle/>
          <a:p>
            <a:fld id="{B24A76D4-15A6-4943-9A50-5F83E1F9E19F}" type="slidenum">
              <a:rPr lang="en-GB" smtClean="0"/>
              <a:t>‹#›</a:t>
            </a:fld>
            <a:endParaRPr lang="en-GB"/>
          </a:p>
        </p:txBody>
      </p:sp>
      <p:pic>
        <p:nvPicPr>
          <p:cNvPr id="7" name="Picture 6" descr="Graphical user interface, text&#10;&#10;Description automatically generated">
            <a:extLst>
              <a:ext uri="{FF2B5EF4-FFF2-40B4-BE49-F238E27FC236}">
                <a16:creationId xmlns:a16="http://schemas.microsoft.com/office/drawing/2014/main" id="{7C72341C-6BBA-7A45-81CB-8690B80CA19C}"/>
              </a:ext>
            </a:extLst>
          </p:cNvPr>
          <p:cNvPicPr>
            <a:picLocks noChangeAspect="1"/>
          </p:cNvPicPr>
          <p:nvPr userDrawn="1"/>
        </p:nvPicPr>
        <p:blipFill rotWithShape="1">
          <a:blip r:embed="rId2"/>
          <a:srcRect r="66854"/>
          <a:stretch/>
        </p:blipFill>
        <p:spPr>
          <a:xfrm>
            <a:off x="10951779" y="0"/>
            <a:ext cx="1240221" cy="1244362"/>
          </a:xfrm>
          <a:prstGeom prst="rect">
            <a:avLst/>
          </a:prstGeom>
        </p:spPr>
      </p:pic>
    </p:spTree>
    <p:extLst>
      <p:ext uri="{BB962C8B-B14F-4D97-AF65-F5344CB8AC3E}">
        <p14:creationId xmlns:p14="http://schemas.microsoft.com/office/powerpoint/2010/main" val="1504464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93ADD-DD36-8049-B9C5-FE244C8F99A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120135-A6CB-0140-BD07-CC844F3808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BEE43B6-20D0-544F-AC12-C855FEA4E19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E2E8303-E803-1843-97DC-CDA1174E53EC}"/>
              </a:ext>
            </a:extLst>
          </p:cNvPr>
          <p:cNvSpPr>
            <a:spLocks noGrp="1"/>
          </p:cNvSpPr>
          <p:nvPr>
            <p:ph type="dt" sz="half" idx="10"/>
          </p:nvPr>
        </p:nvSpPr>
        <p:spPr/>
        <p:txBody>
          <a:bodyPr/>
          <a:lstStyle/>
          <a:p>
            <a:fld id="{FCEB6896-5102-419C-9712-71814B159F89}" type="datetime1">
              <a:rPr lang="en-ZA" smtClean="0"/>
              <a:t>2023/06/29</a:t>
            </a:fld>
            <a:endParaRPr lang="en-GB"/>
          </a:p>
        </p:txBody>
      </p:sp>
      <p:sp>
        <p:nvSpPr>
          <p:cNvPr id="6" name="Footer Placeholder 5">
            <a:extLst>
              <a:ext uri="{FF2B5EF4-FFF2-40B4-BE49-F238E27FC236}">
                <a16:creationId xmlns:a16="http://schemas.microsoft.com/office/drawing/2014/main" id="{88E13664-B6C9-844A-B93B-592B563C48ED}"/>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7" name="Slide Number Placeholder 6">
            <a:extLst>
              <a:ext uri="{FF2B5EF4-FFF2-40B4-BE49-F238E27FC236}">
                <a16:creationId xmlns:a16="http://schemas.microsoft.com/office/drawing/2014/main" id="{72F0E8C0-33E1-6B48-AA94-8415C3B07E35}"/>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81951917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2C48C-50BE-D04D-BBF9-26C2DB6DAD3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780B9DE-CC63-E24E-BF87-F10C3B5D11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01EF49C-2F55-D643-BDEC-7B28E0EDBF5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534C948-A4CB-F748-8FBC-FEC2504F55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B78424B-3F8C-584F-8F67-63D3285C9C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9C6F433-BEEC-3B41-B3C5-F0913826C009}"/>
              </a:ext>
            </a:extLst>
          </p:cNvPr>
          <p:cNvSpPr>
            <a:spLocks noGrp="1"/>
          </p:cNvSpPr>
          <p:nvPr>
            <p:ph type="dt" sz="half" idx="10"/>
          </p:nvPr>
        </p:nvSpPr>
        <p:spPr/>
        <p:txBody>
          <a:bodyPr/>
          <a:lstStyle/>
          <a:p>
            <a:fld id="{98DB617B-9266-40D0-97F2-3678B1CF1E05}" type="datetime1">
              <a:rPr lang="en-ZA" smtClean="0"/>
              <a:t>2023/06/29</a:t>
            </a:fld>
            <a:endParaRPr lang="en-GB"/>
          </a:p>
        </p:txBody>
      </p:sp>
      <p:sp>
        <p:nvSpPr>
          <p:cNvPr id="8" name="Footer Placeholder 7">
            <a:extLst>
              <a:ext uri="{FF2B5EF4-FFF2-40B4-BE49-F238E27FC236}">
                <a16:creationId xmlns:a16="http://schemas.microsoft.com/office/drawing/2014/main" id="{96D63DC4-573D-4B45-B700-6D4A19AAD505}"/>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9" name="Slide Number Placeholder 8">
            <a:extLst>
              <a:ext uri="{FF2B5EF4-FFF2-40B4-BE49-F238E27FC236}">
                <a16:creationId xmlns:a16="http://schemas.microsoft.com/office/drawing/2014/main" id="{21F66FA3-4F82-584A-A78D-F058687D6193}"/>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36738589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63B41-F4A9-524A-9B59-8DF8F94E01A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10137B-B36D-6143-8297-1FB2D13BEB55}"/>
              </a:ext>
            </a:extLst>
          </p:cNvPr>
          <p:cNvSpPr>
            <a:spLocks noGrp="1"/>
          </p:cNvSpPr>
          <p:nvPr>
            <p:ph type="dt" sz="half" idx="10"/>
          </p:nvPr>
        </p:nvSpPr>
        <p:spPr/>
        <p:txBody>
          <a:bodyPr/>
          <a:lstStyle/>
          <a:p>
            <a:fld id="{A5F0880B-0128-4B6C-9771-819B6F88C1EB}" type="datetime1">
              <a:rPr lang="en-ZA" smtClean="0"/>
              <a:t>2023/06/29</a:t>
            </a:fld>
            <a:endParaRPr lang="en-GB"/>
          </a:p>
        </p:txBody>
      </p:sp>
      <p:sp>
        <p:nvSpPr>
          <p:cNvPr id="4" name="Footer Placeholder 3">
            <a:extLst>
              <a:ext uri="{FF2B5EF4-FFF2-40B4-BE49-F238E27FC236}">
                <a16:creationId xmlns:a16="http://schemas.microsoft.com/office/drawing/2014/main" id="{DDD099F8-73AB-8D4E-AFD6-3F3B27E9F628}"/>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5" name="Slide Number Placeholder 4">
            <a:extLst>
              <a:ext uri="{FF2B5EF4-FFF2-40B4-BE49-F238E27FC236}">
                <a16:creationId xmlns:a16="http://schemas.microsoft.com/office/drawing/2014/main" id="{3528C101-496A-ED48-BAC8-594C3519E351}"/>
              </a:ext>
            </a:extLst>
          </p:cNvPr>
          <p:cNvSpPr>
            <a:spLocks noGrp="1"/>
          </p:cNvSpPr>
          <p:nvPr>
            <p:ph type="sldNum" sz="quarter" idx="12"/>
          </p:nvPr>
        </p:nvSpPr>
        <p:spPr/>
        <p:txBody>
          <a:bodyPr/>
          <a:lstStyle/>
          <a:p>
            <a:fld id="{B24A76D4-15A6-4943-9A50-5F83E1F9E19F}" type="slidenum">
              <a:rPr lang="en-GB" smtClean="0"/>
              <a:t>‹#›</a:t>
            </a:fld>
            <a:endParaRPr lang="en-GB"/>
          </a:p>
        </p:txBody>
      </p:sp>
      <p:pic>
        <p:nvPicPr>
          <p:cNvPr id="6" name="Picture 5" descr="Graphical user interface, text&#10;&#10;Description automatically generated">
            <a:extLst>
              <a:ext uri="{FF2B5EF4-FFF2-40B4-BE49-F238E27FC236}">
                <a16:creationId xmlns:a16="http://schemas.microsoft.com/office/drawing/2014/main" id="{410A640F-6F39-C14F-991D-95846D4C2E96}"/>
              </a:ext>
            </a:extLst>
          </p:cNvPr>
          <p:cNvPicPr>
            <a:picLocks noChangeAspect="1"/>
          </p:cNvPicPr>
          <p:nvPr userDrawn="1"/>
        </p:nvPicPr>
        <p:blipFill rotWithShape="1">
          <a:blip r:embed="rId2"/>
          <a:srcRect r="66854"/>
          <a:stretch/>
        </p:blipFill>
        <p:spPr>
          <a:xfrm>
            <a:off x="10951779" y="0"/>
            <a:ext cx="1240221" cy="1244362"/>
          </a:xfrm>
          <a:prstGeom prst="rect">
            <a:avLst/>
          </a:prstGeom>
        </p:spPr>
      </p:pic>
    </p:spTree>
    <p:extLst>
      <p:ext uri="{BB962C8B-B14F-4D97-AF65-F5344CB8AC3E}">
        <p14:creationId xmlns:p14="http://schemas.microsoft.com/office/powerpoint/2010/main" val="2950935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5B82D5-485F-534A-A70C-C04672D27069}"/>
              </a:ext>
            </a:extLst>
          </p:cNvPr>
          <p:cNvSpPr>
            <a:spLocks noGrp="1"/>
          </p:cNvSpPr>
          <p:nvPr>
            <p:ph type="dt" sz="half" idx="10"/>
          </p:nvPr>
        </p:nvSpPr>
        <p:spPr/>
        <p:txBody>
          <a:bodyPr/>
          <a:lstStyle/>
          <a:p>
            <a:fld id="{06BA9F47-BB8D-4554-99F0-987D04D87C1E}" type="datetime1">
              <a:rPr lang="en-ZA" smtClean="0"/>
              <a:t>2023/06/29</a:t>
            </a:fld>
            <a:endParaRPr lang="en-GB"/>
          </a:p>
        </p:txBody>
      </p:sp>
      <p:sp>
        <p:nvSpPr>
          <p:cNvPr id="3" name="Footer Placeholder 2">
            <a:extLst>
              <a:ext uri="{FF2B5EF4-FFF2-40B4-BE49-F238E27FC236}">
                <a16:creationId xmlns:a16="http://schemas.microsoft.com/office/drawing/2014/main" id="{3FE5E0D0-4E98-1347-96BA-63BDB7E500BB}"/>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4" name="Slide Number Placeholder 3">
            <a:extLst>
              <a:ext uri="{FF2B5EF4-FFF2-40B4-BE49-F238E27FC236}">
                <a16:creationId xmlns:a16="http://schemas.microsoft.com/office/drawing/2014/main" id="{23B83D7A-BB34-6D4E-A463-B13669D41B71}"/>
              </a:ext>
            </a:extLst>
          </p:cNvPr>
          <p:cNvSpPr>
            <a:spLocks noGrp="1"/>
          </p:cNvSpPr>
          <p:nvPr>
            <p:ph type="sldNum" sz="quarter" idx="12"/>
          </p:nvPr>
        </p:nvSpPr>
        <p:spPr/>
        <p:txBody>
          <a:bodyPr/>
          <a:lstStyle/>
          <a:p>
            <a:fld id="{B24A76D4-15A6-4943-9A50-5F83E1F9E19F}" type="slidenum">
              <a:rPr lang="en-GB" smtClean="0"/>
              <a:t>‹#›</a:t>
            </a:fld>
            <a:endParaRPr lang="en-GB"/>
          </a:p>
        </p:txBody>
      </p:sp>
      <p:pic>
        <p:nvPicPr>
          <p:cNvPr id="5" name="Picture 4" descr="Graphical user interface, text&#10;&#10;Description automatically generated">
            <a:extLst>
              <a:ext uri="{FF2B5EF4-FFF2-40B4-BE49-F238E27FC236}">
                <a16:creationId xmlns:a16="http://schemas.microsoft.com/office/drawing/2014/main" id="{544B1309-52F6-F041-8436-E6B51DF0A0FF}"/>
              </a:ext>
            </a:extLst>
          </p:cNvPr>
          <p:cNvPicPr>
            <a:picLocks noChangeAspect="1"/>
          </p:cNvPicPr>
          <p:nvPr userDrawn="1"/>
        </p:nvPicPr>
        <p:blipFill rotWithShape="1">
          <a:blip r:embed="rId2"/>
          <a:srcRect r="66854"/>
          <a:stretch/>
        </p:blipFill>
        <p:spPr>
          <a:xfrm>
            <a:off x="10951779" y="0"/>
            <a:ext cx="1240221" cy="1244362"/>
          </a:xfrm>
          <a:prstGeom prst="rect">
            <a:avLst/>
          </a:prstGeom>
        </p:spPr>
      </p:pic>
    </p:spTree>
    <p:extLst>
      <p:ext uri="{BB962C8B-B14F-4D97-AF65-F5344CB8AC3E}">
        <p14:creationId xmlns:p14="http://schemas.microsoft.com/office/powerpoint/2010/main" val="406835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F2D87-AC86-1441-A698-9CCA20EF248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673DAD2-AD96-5C42-8844-D508B545F0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C70ED13-2A5F-2143-B90B-402C853DE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C21B41-3D8D-FA4A-A643-8B13F2ED9F85}"/>
              </a:ext>
            </a:extLst>
          </p:cNvPr>
          <p:cNvSpPr>
            <a:spLocks noGrp="1"/>
          </p:cNvSpPr>
          <p:nvPr>
            <p:ph type="dt" sz="half" idx="10"/>
          </p:nvPr>
        </p:nvSpPr>
        <p:spPr/>
        <p:txBody>
          <a:bodyPr/>
          <a:lstStyle/>
          <a:p>
            <a:fld id="{D8AD4BF9-9C90-4F2E-A890-B57070CF3D40}" type="datetime1">
              <a:rPr lang="en-ZA" smtClean="0"/>
              <a:t>2023/06/29</a:t>
            </a:fld>
            <a:endParaRPr lang="en-GB"/>
          </a:p>
        </p:txBody>
      </p:sp>
      <p:sp>
        <p:nvSpPr>
          <p:cNvPr id="6" name="Footer Placeholder 5">
            <a:extLst>
              <a:ext uri="{FF2B5EF4-FFF2-40B4-BE49-F238E27FC236}">
                <a16:creationId xmlns:a16="http://schemas.microsoft.com/office/drawing/2014/main" id="{A24BC67A-5291-0F49-ABC7-9AA133CD01C5}"/>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7" name="Slide Number Placeholder 6">
            <a:extLst>
              <a:ext uri="{FF2B5EF4-FFF2-40B4-BE49-F238E27FC236}">
                <a16:creationId xmlns:a16="http://schemas.microsoft.com/office/drawing/2014/main" id="{9DE7C2FF-C2A9-9545-8949-F1FD29123036}"/>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200861942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096F-2F21-EC4E-B994-4BAF86CC7C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9D69C76-DD55-A642-9E53-5C96D362E8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C9F850C1-3C93-8C4B-9641-4C8F3241CA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72B2AB-DEE8-FD49-8761-BC5A2E512850}"/>
              </a:ext>
            </a:extLst>
          </p:cNvPr>
          <p:cNvSpPr>
            <a:spLocks noGrp="1"/>
          </p:cNvSpPr>
          <p:nvPr>
            <p:ph type="dt" sz="half" idx="10"/>
          </p:nvPr>
        </p:nvSpPr>
        <p:spPr/>
        <p:txBody>
          <a:bodyPr/>
          <a:lstStyle/>
          <a:p>
            <a:fld id="{B525060E-BA7B-4E67-A69C-24BC904AE4C9}" type="datetime1">
              <a:rPr lang="en-ZA" smtClean="0"/>
              <a:t>2023/06/29</a:t>
            </a:fld>
            <a:endParaRPr lang="en-GB"/>
          </a:p>
        </p:txBody>
      </p:sp>
      <p:sp>
        <p:nvSpPr>
          <p:cNvPr id="6" name="Footer Placeholder 5">
            <a:extLst>
              <a:ext uri="{FF2B5EF4-FFF2-40B4-BE49-F238E27FC236}">
                <a16:creationId xmlns:a16="http://schemas.microsoft.com/office/drawing/2014/main" id="{25F1A8EB-7040-0D4A-994C-7E9975B96E2E}"/>
              </a:ext>
            </a:extLst>
          </p:cNvPr>
          <p:cNvSpPr>
            <a:spLocks noGrp="1"/>
          </p:cNvSpPr>
          <p:nvPr>
            <p:ph type="ftr" sz="quarter" idx="11"/>
          </p:nvPr>
        </p:nvSpPr>
        <p:spPr/>
        <p:txBody>
          <a:bodyPr/>
          <a:lstStyle/>
          <a:p>
            <a:r>
              <a:rPr lang="en-US"/>
              <a:t>Workshop on Developments in Mechanics, Modelling and Manufacturing</a:t>
            </a:r>
            <a:endParaRPr lang="en-GB"/>
          </a:p>
        </p:txBody>
      </p:sp>
      <p:sp>
        <p:nvSpPr>
          <p:cNvPr id="7" name="Slide Number Placeholder 6">
            <a:extLst>
              <a:ext uri="{FF2B5EF4-FFF2-40B4-BE49-F238E27FC236}">
                <a16:creationId xmlns:a16="http://schemas.microsoft.com/office/drawing/2014/main" id="{E1C72589-38B3-7449-BCB0-9DF270D20D1E}"/>
              </a:ext>
            </a:extLst>
          </p:cNvPr>
          <p:cNvSpPr>
            <a:spLocks noGrp="1"/>
          </p:cNvSpPr>
          <p:nvPr>
            <p:ph type="sldNum" sz="quarter" idx="12"/>
          </p:nvPr>
        </p:nvSpPr>
        <p:spPr/>
        <p:txBody>
          <a:bodyPr/>
          <a:lstStyle/>
          <a:p>
            <a:fld id="{B24A76D4-15A6-4943-9A50-5F83E1F9E19F}" type="slidenum">
              <a:rPr lang="en-GB" smtClean="0"/>
              <a:pPr/>
              <a:t>‹#›</a:t>
            </a:fld>
            <a:endParaRPr lang="en-GB"/>
          </a:p>
        </p:txBody>
      </p:sp>
    </p:spTree>
    <p:extLst>
      <p:ext uri="{BB962C8B-B14F-4D97-AF65-F5344CB8AC3E}">
        <p14:creationId xmlns:p14="http://schemas.microsoft.com/office/powerpoint/2010/main" val="306930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16D25-1579-F341-A05D-5B3AF39B42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4977F9B-C7C9-E748-AFFE-1B2B457AEF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45FC837-64E2-E640-80FD-35B2D3755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36712-F080-4B72-8460-87D29C68BDBC}" type="datetime1">
              <a:rPr lang="en-ZA" smtClean="0"/>
              <a:t>2023/06/29</a:t>
            </a:fld>
            <a:endParaRPr lang="en-GB"/>
          </a:p>
        </p:txBody>
      </p:sp>
      <p:sp>
        <p:nvSpPr>
          <p:cNvPr id="5" name="Footer Placeholder 4">
            <a:extLst>
              <a:ext uri="{FF2B5EF4-FFF2-40B4-BE49-F238E27FC236}">
                <a16:creationId xmlns:a16="http://schemas.microsoft.com/office/drawing/2014/main" id="{72A2629B-AD8D-0D4B-8048-5ABC968BA6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Workshop on Developments in Mechanics, Modelling and Manufacturing</a:t>
            </a:r>
            <a:endParaRPr lang="en-GB"/>
          </a:p>
        </p:txBody>
      </p:sp>
      <p:sp>
        <p:nvSpPr>
          <p:cNvPr id="6" name="Slide Number Placeholder 5">
            <a:extLst>
              <a:ext uri="{FF2B5EF4-FFF2-40B4-BE49-F238E27FC236}">
                <a16:creationId xmlns:a16="http://schemas.microsoft.com/office/drawing/2014/main" id="{5DF803D8-F90F-1E46-98F7-600CA1A4EF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A76D4-15A6-4943-9A50-5F83E1F9E19F}" type="slidenum">
              <a:rPr lang="en-GB" smtClean="0"/>
              <a:pPr/>
              <a:t>‹#›</a:t>
            </a:fld>
            <a:endParaRPr lang="en-GB"/>
          </a:p>
        </p:txBody>
      </p:sp>
      <p:pic>
        <p:nvPicPr>
          <p:cNvPr id="7" name="Picture 6" descr="Graphical user interface, text&#10;&#10;Description automatically generated">
            <a:extLst>
              <a:ext uri="{FF2B5EF4-FFF2-40B4-BE49-F238E27FC236}">
                <a16:creationId xmlns:a16="http://schemas.microsoft.com/office/drawing/2014/main" id="{B8E4221F-AD8A-074A-9D8E-EA6E338EEF60}"/>
              </a:ext>
            </a:extLst>
          </p:cNvPr>
          <p:cNvPicPr>
            <a:picLocks noChangeAspect="1"/>
          </p:cNvPicPr>
          <p:nvPr userDrawn="1"/>
        </p:nvPicPr>
        <p:blipFill rotWithShape="1">
          <a:blip r:embed="rId13"/>
          <a:srcRect r="66854"/>
          <a:stretch/>
        </p:blipFill>
        <p:spPr>
          <a:xfrm>
            <a:off x="10951779" y="0"/>
            <a:ext cx="1240221" cy="1244362"/>
          </a:xfrm>
          <a:prstGeom prst="rect">
            <a:avLst/>
          </a:prstGeom>
        </p:spPr>
      </p:pic>
    </p:spTree>
    <p:extLst>
      <p:ext uri="{BB962C8B-B14F-4D97-AF65-F5344CB8AC3E}">
        <p14:creationId xmlns:p14="http://schemas.microsoft.com/office/powerpoint/2010/main" val="1052390087"/>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hf hdr="0" dt="0"/>
  <p:txStyles>
    <p:titleStyle>
      <a:lvl1pPr algn="l" defTabSz="914400" rtl="0" eaLnBrk="1" latinLnBrk="0" hangingPunct="1">
        <a:lnSpc>
          <a:spcPct val="90000"/>
        </a:lnSpc>
        <a:spcBef>
          <a:spcPct val="0"/>
        </a:spcBef>
        <a:buNone/>
        <a:defRPr sz="4400" kern="1200">
          <a:solidFill>
            <a:srgbClr val="045CAB"/>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Clr>
          <a:srgbClr val="D41D35"/>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48C39"/>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image" Target="../media/image10.png"/><Relationship Id="rId7" Type="http://schemas.openxmlformats.org/officeDocument/2006/relationships/image" Target="../media/image19.png"/><Relationship Id="rId12" Type="http://schemas.openxmlformats.org/officeDocument/2006/relationships/image" Target="../media/image23.png"/><Relationship Id="rId17" Type="http://schemas.microsoft.com/office/2007/relationships/hdphoto" Target="../media/hdphoto1.wdp"/><Relationship Id="rId2" Type="http://schemas.openxmlformats.org/officeDocument/2006/relationships/notesSlide" Target="../notesSlides/notesSlide8.xml"/><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png"/><Relationship Id="rId15" Type="http://schemas.openxmlformats.org/officeDocument/2006/relationships/image" Target="../media/image26.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1.png"/><Relationship Id="rId1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3A639-45AD-EF45-8BE3-2EB80B916F2F}"/>
              </a:ext>
            </a:extLst>
          </p:cNvPr>
          <p:cNvSpPr>
            <a:spLocks noGrp="1"/>
          </p:cNvSpPr>
          <p:nvPr>
            <p:ph type="ctrTitle"/>
          </p:nvPr>
        </p:nvSpPr>
        <p:spPr>
          <a:xfrm>
            <a:off x="593835" y="2551768"/>
            <a:ext cx="11004331" cy="1854419"/>
          </a:xfrm>
        </p:spPr>
        <p:txBody>
          <a:bodyPr>
            <a:noAutofit/>
          </a:bodyPr>
          <a:lstStyle/>
          <a:p>
            <a:r>
              <a:rPr lang="en-US" sz="4000"/>
              <a:t> Enhancing Condition Monitoring of Mining Vehicles Using Physical Models and Transfer Learning</a:t>
            </a:r>
            <a:endParaRPr lang="en-GB" sz="4000"/>
          </a:p>
        </p:txBody>
      </p:sp>
      <p:sp>
        <p:nvSpPr>
          <p:cNvPr id="3" name="Subtitle 2">
            <a:extLst>
              <a:ext uri="{FF2B5EF4-FFF2-40B4-BE49-F238E27FC236}">
                <a16:creationId xmlns:a16="http://schemas.microsoft.com/office/drawing/2014/main" id="{88A9FE81-C661-6E45-AB92-A8A62F02CB04}"/>
              </a:ext>
            </a:extLst>
          </p:cNvPr>
          <p:cNvSpPr>
            <a:spLocks noGrp="1"/>
          </p:cNvSpPr>
          <p:nvPr>
            <p:ph type="subTitle" idx="1"/>
          </p:nvPr>
        </p:nvSpPr>
        <p:spPr>
          <a:xfrm>
            <a:off x="593835" y="4700588"/>
            <a:ext cx="11004331" cy="1655762"/>
          </a:xfrm>
        </p:spPr>
        <p:txBody>
          <a:bodyPr>
            <a:normAutofit lnSpcReduction="10000"/>
          </a:bodyPr>
          <a:lstStyle/>
          <a:p>
            <a:r>
              <a:rPr lang="en-GB" b="1" dirty="0"/>
              <a:t>Presenter: </a:t>
            </a:r>
            <a:r>
              <a:rPr lang="en-GB" dirty="0"/>
              <a:t>Luke van Eyk</a:t>
            </a:r>
          </a:p>
          <a:p>
            <a:r>
              <a:rPr lang="en-GB" b="1" dirty="0"/>
              <a:t>Supervisors: </a:t>
            </a:r>
            <a:r>
              <a:rPr lang="en-GB" dirty="0"/>
              <a:t>Prof PS Heyns, Dr S Schmidt</a:t>
            </a:r>
          </a:p>
          <a:p>
            <a:r>
              <a:rPr lang="en-GB" dirty="0"/>
              <a:t>Centre for Asset Integrity Management (C-AIM)</a:t>
            </a:r>
          </a:p>
          <a:p>
            <a:r>
              <a:rPr lang="en-GB" dirty="0"/>
              <a:t>University of Pretoria</a:t>
            </a:r>
          </a:p>
        </p:txBody>
      </p:sp>
      <p:grpSp>
        <p:nvGrpSpPr>
          <p:cNvPr id="4" name="Group 3">
            <a:extLst>
              <a:ext uri="{FF2B5EF4-FFF2-40B4-BE49-F238E27FC236}">
                <a16:creationId xmlns:a16="http://schemas.microsoft.com/office/drawing/2014/main" id="{21C80C6C-2755-DB44-9CBE-6D37565F70FF}"/>
              </a:ext>
            </a:extLst>
          </p:cNvPr>
          <p:cNvGrpSpPr/>
          <p:nvPr/>
        </p:nvGrpSpPr>
        <p:grpSpPr>
          <a:xfrm>
            <a:off x="0" y="0"/>
            <a:ext cx="12192000" cy="2451814"/>
            <a:chOff x="0" y="0"/>
            <a:chExt cx="12192000" cy="2451814"/>
          </a:xfrm>
        </p:grpSpPr>
        <p:pic>
          <p:nvPicPr>
            <p:cNvPr id="5" name="Picture 4" descr="Graphical user interface, text&#10;&#10;Description automatically generated">
              <a:extLst>
                <a:ext uri="{FF2B5EF4-FFF2-40B4-BE49-F238E27FC236}">
                  <a16:creationId xmlns:a16="http://schemas.microsoft.com/office/drawing/2014/main" id="{CFCFFEC3-9200-284C-A034-5DD2240FFDCA}"/>
                </a:ext>
              </a:extLst>
            </p:cNvPr>
            <p:cNvPicPr>
              <a:picLocks noChangeAspect="1"/>
            </p:cNvPicPr>
            <p:nvPr/>
          </p:nvPicPr>
          <p:blipFill>
            <a:blip r:embed="rId3"/>
            <a:stretch>
              <a:fillRect/>
            </a:stretch>
          </p:blipFill>
          <p:spPr>
            <a:xfrm>
              <a:off x="0" y="0"/>
              <a:ext cx="7372350" cy="2451814"/>
            </a:xfrm>
            <a:prstGeom prst="rect">
              <a:avLst/>
            </a:prstGeom>
          </p:spPr>
        </p:pic>
        <p:sp>
          <p:nvSpPr>
            <p:cNvPr id="6" name="Rectangle 5">
              <a:extLst>
                <a:ext uri="{FF2B5EF4-FFF2-40B4-BE49-F238E27FC236}">
                  <a16:creationId xmlns:a16="http://schemas.microsoft.com/office/drawing/2014/main" id="{B936350D-19AA-994A-AF24-7E6004334663}"/>
                </a:ext>
              </a:extLst>
            </p:cNvPr>
            <p:cNvSpPr/>
            <p:nvPr/>
          </p:nvSpPr>
          <p:spPr>
            <a:xfrm>
              <a:off x="7293935" y="0"/>
              <a:ext cx="4898065" cy="2451814"/>
            </a:xfrm>
            <a:prstGeom prst="rect">
              <a:avLst/>
            </a:prstGeom>
            <a:solidFill>
              <a:srgbClr val="117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Slide Number Placeholder 12">
            <a:extLst>
              <a:ext uri="{FF2B5EF4-FFF2-40B4-BE49-F238E27FC236}">
                <a16:creationId xmlns:a16="http://schemas.microsoft.com/office/drawing/2014/main" id="{3ED39726-EE8F-6641-AAA9-62A263C9B55D}"/>
              </a:ext>
            </a:extLst>
          </p:cNvPr>
          <p:cNvSpPr>
            <a:spLocks noGrp="1"/>
          </p:cNvSpPr>
          <p:nvPr>
            <p:ph type="sldNum" sz="quarter" idx="12"/>
          </p:nvPr>
        </p:nvSpPr>
        <p:spPr/>
        <p:txBody>
          <a:bodyPr/>
          <a:lstStyle/>
          <a:p>
            <a:fld id="{B24A76D4-15A6-4943-9A50-5F83E1F9E19F}" type="slidenum">
              <a:rPr lang="en-GB" smtClean="0"/>
              <a:t>1</a:t>
            </a:fld>
            <a:endParaRPr lang="en-GB"/>
          </a:p>
        </p:txBody>
      </p:sp>
      <p:sp>
        <p:nvSpPr>
          <p:cNvPr id="7" name="Footer Placeholder 6">
            <a:extLst>
              <a:ext uri="{FF2B5EF4-FFF2-40B4-BE49-F238E27FC236}">
                <a16:creationId xmlns:a16="http://schemas.microsoft.com/office/drawing/2014/main" id="{DE888FFD-0F63-15FC-EA5B-0DA7417303BA}"/>
              </a:ext>
            </a:extLst>
          </p:cNvPr>
          <p:cNvSpPr>
            <a:spLocks noGrp="1"/>
          </p:cNvSpPr>
          <p:nvPr>
            <p:ph type="ftr" sz="quarter" idx="11"/>
          </p:nvPr>
        </p:nvSpPr>
        <p:spPr>
          <a:xfrm>
            <a:off x="2312894" y="6356350"/>
            <a:ext cx="7433534" cy="365125"/>
          </a:xfrm>
        </p:spPr>
        <p:txBody>
          <a:bodyPr/>
          <a:lstStyle/>
          <a:p>
            <a:r>
              <a:rPr lang="en-US" dirty="0"/>
              <a:t>Digital Transformation in Mining 2023</a:t>
            </a:r>
            <a:endParaRPr lang="en-GB" dirty="0"/>
          </a:p>
        </p:txBody>
      </p:sp>
      <p:pic>
        <p:nvPicPr>
          <p:cNvPr id="9" name="Picture 8">
            <a:extLst>
              <a:ext uri="{FF2B5EF4-FFF2-40B4-BE49-F238E27FC236}">
                <a16:creationId xmlns:a16="http://schemas.microsoft.com/office/drawing/2014/main" id="{DD8AFCC4-E09E-6B3F-FBCE-CFDE1CFDFE67}"/>
              </a:ext>
            </a:extLst>
          </p:cNvPr>
          <p:cNvPicPr>
            <a:picLocks noChangeAspect="1"/>
          </p:cNvPicPr>
          <p:nvPr/>
        </p:nvPicPr>
        <p:blipFill>
          <a:blip r:embed="rId4"/>
          <a:stretch>
            <a:fillRect/>
          </a:stretch>
        </p:blipFill>
        <p:spPr>
          <a:xfrm>
            <a:off x="7505108" y="0"/>
            <a:ext cx="4686892" cy="2451814"/>
          </a:xfrm>
          <a:prstGeom prst="rect">
            <a:avLst/>
          </a:prstGeom>
        </p:spPr>
      </p:pic>
    </p:spTree>
    <p:extLst>
      <p:ext uri="{BB962C8B-B14F-4D97-AF65-F5344CB8AC3E}">
        <p14:creationId xmlns:p14="http://schemas.microsoft.com/office/powerpoint/2010/main" val="3305437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34686-592C-6CDC-1610-4098A9A78A5D}"/>
              </a:ext>
            </a:extLst>
          </p:cNvPr>
          <p:cNvSpPr>
            <a:spLocks noGrp="1"/>
          </p:cNvSpPr>
          <p:nvPr>
            <p:ph type="title"/>
          </p:nvPr>
        </p:nvSpPr>
        <p:spPr>
          <a:xfrm>
            <a:off x="722568" y="140582"/>
            <a:ext cx="10515600" cy="662939"/>
          </a:xfrm>
        </p:spPr>
        <p:txBody>
          <a:bodyPr>
            <a:normAutofit fontScale="90000"/>
          </a:bodyPr>
          <a:lstStyle/>
          <a:p>
            <a:r>
              <a:rPr lang="en-US"/>
              <a:t>Transfer learning structure</a:t>
            </a:r>
            <a:endParaRPr lang="en-GB"/>
          </a:p>
        </p:txBody>
      </p:sp>
      <p:sp>
        <p:nvSpPr>
          <p:cNvPr id="4" name="Footer Placeholder 3">
            <a:extLst>
              <a:ext uri="{FF2B5EF4-FFF2-40B4-BE49-F238E27FC236}">
                <a16:creationId xmlns:a16="http://schemas.microsoft.com/office/drawing/2014/main" id="{1CC5653D-0290-04E2-90D3-13CD29FDE031}"/>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3F70E967-F976-C16A-EEB0-3C6F77E10973}"/>
              </a:ext>
            </a:extLst>
          </p:cNvPr>
          <p:cNvSpPr>
            <a:spLocks noGrp="1"/>
          </p:cNvSpPr>
          <p:nvPr>
            <p:ph type="sldNum" sz="quarter" idx="12"/>
          </p:nvPr>
        </p:nvSpPr>
        <p:spPr/>
        <p:txBody>
          <a:bodyPr/>
          <a:lstStyle/>
          <a:p>
            <a:fld id="{B24A76D4-15A6-4943-9A50-5F83E1F9E19F}" type="slidenum">
              <a:rPr lang="en-GB" smtClean="0"/>
              <a:pPr/>
              <a:t>10</a:t>
            </a:fld>
            <a:endParaRPr lang="en-GB"/>
          </a:p>
        </p:txBody>
      </p:sp>
      <p:pic>
        <p:nvPicPr>
          <p:cNvPr id="8" name="Content Placeholder 6">
            <a:extLst>
              <a:ext uri="{FF2B5EF4-FFF2-40B4-BE49-F238E27FC236}">
                <a16:creationId xmlns:a16="http://schemas.microsoft.com/office/drawing/2014/main" id="{BF9F4F78-FE9C-4EA8-5FA0-9F7EDB0A7CF7}"/>
              </a:ext>
            </a:extLst>
          </p:cNvPr>
          <p:cNvPicPr>
            <a:picLocks noGrp="1" noChangeAspect="1"/>
          </p:cNvPicPr>
          <p:nvPr>
            <p:ph sz="half" idx="1"/>
          </p:nvPr>
        </p:nvPicPr>
        <p:blipFill rotWithShape="1">
          <a:blip r:embed="rId3">
            <a:grayscl/>
          </a:blip>
          <a:srcRect l="6693" t="4182" r="45948" b="6701"/>
          <a:stretch/>
        </p:blipFill>
        <p:spPr>
          <a:xfrm>
            <a:off x="186843" y="2242040"/>
            <a:ext cx="1640352" cy="903404"/>
          </a:xfrm>
          <a:prstGeom prst="rect">
            <a:avLst/>
          </a:prstGeom>
        </p:spPr>
      </p:pic>
      <p:sp>
        <p:nvSpPr>
          <p:cNvPr id="9" name="Right Arrow 7">
            <a:extLst>
              <a:ext uri="{FF2B5EF4-FFF2-40B4-BE49-F238E27FC236}">
                <a16:creationId xmlns:a16="http://schemas.microsoft.com/office/drawing/2014/main" id="{F281E76C-4C8C-F914-7962-F6431B9F0C7D}"/>
              </a:ext>
            </a:extLst>
          </p:cNvPr>
          <p:cNvSpPr/>
          <p:nvPr/>
        </p:nvSpPr>
        <p:spPr>
          <a:xfrm>
            <a:off x="4655977" y="3221139"/>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Right Arrow 8">
            <a:extLst>
              <a:ext uri="{FF2B5EF4-FFF2-40B4-BE49-F238E27FC236}">
                <a16:creationId xmlns:a16="http://schemas.microsoft.com/office/drawing/2014/main" id="{4A19A858-51AD-D218-1900-D5A20C0105AB}"/>
              </a:ext>
            </a:extLst>
          </p:cNvPr>
          <p:cNvSpPr/>
          <p:nvPr/>
        </p:nvSpPr>
        <p:spPr>
          <a:xfrm>
            <a:off x="1989117" y="2420211"/>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88D7ACC0-FB0F-319E-A573-2EE8253B40D4}"/>
              </a:ext>
            </a:extLst>
          </p:cNvPr>
          <p:cNvPicPr>
            <a:picLocks noChangeAspect="1"/>
          </p:cNvPicPr>
          <p:nvPr/>
        </p:nvPicPr>
        <p:blipFill>
          <a:blip r:embed="rId4"/>
          <a:stretch>
            <a:fillRect/>
          </a:stretch>
        </p:blipFill>
        <p:spPr>
          <a:xfrm>
            <a:off x="7719656" y="2394749"/>
            <a:ext cx="2797820" cy="1988466"/>
          </a:xfrm>
          <a:prstGeom prst="rect">
            <a:avLst/>
          </a:prstGeom>
        </p:spPr>
      </p:pic>
      <p:sp>
        <p:nvSpPr>
          <p:cNvPr id="12" name="TextBox 11">
            <a:extLst>
              <a:ext uri="{FF2B5EF4-FFF2-40B4-BE49-F238E27FC236}">
                <a16:creationId xmlns:a16="http://schemas.microsoft.com/office/drawing/2014/main" id="{8E15BAA0-9931-DCA2-CD97-3F14196DA4BE}"/>
              </a:ext>
            </a:extLst>
          </p:cNvPr>
          <p:cNvSpPr txBox="1"/>
          <p:nvPr/>
        </p:nvSpPr>
        <p:spPr>
          <a:xfrm>
            <a:off x="7471654" y="4552405"/>
            <a:ext cx="2620871" cy="646331"/>
          </a:xfrm>
          <a:prstGeom prst="rect">
            <a:avLst/>
          </a:prstGeom>
          <a:noFill/>
          <a:ln>
            <a:solidFill>
              <a:schemeClr val="tx1"/>
            </a:solidFill>
          </a:ln>
        </p:spPr>
        <p:txBody>
          <a:bodyPr wrap="square" rtlCol="0">
            <a:spAutoFit/>
          </a:bodyPr>
          <a:lstStyle/>
          <a:p>
            <a:pPr algn="ctr"/>
            <a:r>
              <a:rPr lang="en-GB"/>
              <a:t>Machine KPI Prediction</a:t>
            </a:r>
          </a:p>
        </p:txBody>
      </p:sp>
      <p:grpSp>
        <p:nvGrpSpPr>
          <p:cNvPr id="14" name="Group 13">
            <a:extLst>
              <a:ext uri="{FF2B5EF4-FFF2-40B4-BE49-F238E27FC236}">
                <a16:creationId xmlns:a16="http://schemas.microsoft.com/office/drawing/2014/main" id="{A75EA2F7-B2DC-6EF8-FB0A-1BD6A7EA7D0A}"/>
              </a:ext>
            </a:extLst>
          </p:cNvPr>
          <p:cNvGrpSpPr/>
          <p:nvPr/>
        </p:nvGrpSpPr>
        <p:grpSpPr>
          <a:xfrm>
            <a:off x="5246032" y="2242040"/>
            <a:ext cx="618312" cy="2340521"/>
            <a:chOff x="5759628" y="2413973"/>
            <a:chExt cx="618312" cy="2340521"/>
          </a:xfrm>
        </p:grpSpPr>
        <p:grpSp>
          <p:nvGrpSpPr>
            <p:cNvPr id="15" name="Group 14">
              <a:extLst>
                <a:ext uri="{FF2B5EF4-FFF2-40B4-BE49-F238E27FC236}">
                  <a16:creationId xmlns:a16="http://schemas.microsoft.com/office/drawing/2014/main" id="{F20582B0-A950-20D2-DD59-06780EE5BABA}"/>
                </a:ext>
              </a:extLst>
            </p:cNvPr>
            <p:cNvGrpSpPr/>
            <p:nvPr/>
          </p:nvGrpSpPr>
          <p:grpSpPr>
            <a:xfrm>
              <a:off x="5759628" y="2413973"/>
              <a:ext cx="618312" cy="1110263"/>
              <a:chOff x="5759628" y="2413973"/>
              <a:chExt cx="618312" cy="1110263"/>
            </a:xfrm>
          </p:grpSpPr>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639821F-F5A0-92EC-0044-1EA95E8F436A}"/>
                      </a:ext>
                    </a:extLst>
                  </p:cNvPr>
                  <p:cNvSpPr txBox="1"/>
                  <p:nvPr/>
                </p:nvSpPr>
                <p:spPr>
                  <a:xfrm>
                    <a:off x="5759628" y="2413973"/>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m:t>
                              </m:r>
                              <m:r>
                                <a:rPr lang="en-US" b="0" i="1" smtClean="0">
                                  <a:latin typeface="Cambria Math" panose="02040503050406030204" pitchFamily="18" charset="0"/>
                                </a:rPr>
                                <m:t>1</m:t>
                              </m:r>
                            </m:sub>
                          </m:sSub>
                        </m:oMath>
                      </m:oMathPara>
                    </a14:m>
                    <a:endParaRPr lang="en-ZA"/>
                  </a:p>
                </p:txBody>
              </p:sp>
            </mc:Choice>
            <mc:Fallback xmlns="">
              <p:sp>
                <p:nvSpPr>
                  <p:cNvPr id="23" name="TextBox 22">
                    <a:extLst>
                      <a:ext uri="{FF2B5EF4-FFF2-40B4-BE49-F238E27FC236}">
                        <a16:creationId xmlns:a16="http://schemas.microsoft.com/office/drawing/2014/main" id="{6639821F-F5A0-92EC-0044-1EA95E8F436A}"/>
                      </a:ext>
                    </a:extLst>
                  </p:cNvPr>
                  <p:cNvSpPr txBox="1">
                    <a:spLocks noRot="1" noChangeAspect="1" noMove="1" noResize="1" noEditPoints="1" noAdjustHandles="1" noChangeArrowheads="1" noChangeShapeType="1" noTextEdit="1"/>
                  </p:cNvSpPr>
                  <p:nvPr/>
                </p:nvSpPr>
                <p:spPr>
                  <a:xfrm>
                    <a:off x="5759628" y="2413973"/>
                    <a:ext cx="618312" cy="369332"/>
                  </a:xfrm>
                  <a:prstGeom prst="rect">
                    <a:avLst/>
                  </a:prstGeom>
                  <a:blipFill>
                    <a:blip r:embed="rId5"/>
                    <a:stretch>
                      <a:fillRect b="-1451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F89CA33-DBC1-0D0A-7E00-92DD228FA836}"/>
                      </a:ext>
                    </a:extLst>
                  </p:cNvPr>
                  <p:cNvSpPr txBox="1"/>
                  <p:nvPr/>
                </p:nvSpPr>
                <p:spPr>
                  <a:xfrm>
                    <a:off x="5759628" y="2783305"/>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m:t>
                              </m:r>
                              <m:r>
                                <a:rPr lang="en-US" b="0" i="1" smtClean="0">
                                  <a:latin typeface="Cambria Math" panose="02040503050406030204" pitchFamily="18" charset="0"/>
                                </a:rPr>
                                <m:t>2</m:t>
                              </m:r>
                            </m:sub>
                          </m:sSub>
                        </m:oMath>
                      </m:oMathPara>
                    </a14:m>
                    <a:endParaRPr lang="en-ZA"/>
                  </a:p>
                </p:txBody>
              </p:sp>
            </mc:Choice>
            <mc:Fallback xmlns="">
              <p:sp>
                <p:nvSpPr>
                  <p:cNvPr id="24" name="TextBox 23">
                    <a:extLst>
                      <a:ext uri="{FF2B5EF4-FFF2-40B4-BE49-F238E27FC236}">
                        <a16:creationId xmlns:a16="http://schemas.microsoft.com/office/drawing/2014/main" id="{6F89CA33-DBC1-0D0A-7E00-92DD228FA836}"/>
                      </a:ext>
                    </a:extLst>
                  </p:cNvPr>
                  <p:cNvSpPr txBox="1">
                    <a:spLocks noRot="1" noChangeAspect="1" noMove="1" noResize="1" noEditPoints="1" noAdjustHandles="1" noChangeArrowheads="1" noChangeShapeType="1" noTextEdit="1"/>
                  </p:cNvSpPr>
                  <p:nvPr/>
                </p:nvSpPr>
                <p:spPr>
                  <a:xfrm>
                    <a:off x="5759628" y="2783305"/>
                    <a:ext cx="618312" cy="369332"/>
                  </a:xfrm>
                  <a:prstGeom prst="rect">
                    <a:avLst/>
                  </a:prstGeom>
                  <a:blipFill>
                    <a:blip r:embed="rId6"/>
                    <a:stretch>
                      <a:fillRect b="-1428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4185856-BE46-B57A-253F-D9B801B8EFB3}"/>
                      </a:ext>
                    </a:extLst>
                  </p:cNvPr>
                  <p:cNvSpPr txBox="1"/>
                  <p:nvPr/>
                </p:nvSpPr>
                <p:spPr>
                  <a:xfrm>
                    <a:off x="5759628" y="3154904"/>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m:t>
                              </m:r>
                              <m:r>
                                <a:rPr lang="en-US" b="0" i="1" smtClean="0">
                                  <a:latin typeface="Cambria Math" panose="02040503050406030204" pitchFamily="18" charset="0"/>
                                </a:rPr>
                                <m:t>3</m:t>
                              </m:r>
                            </m:sub>
                          </m:sSub>
                        </m:oMath>
                      </m:oMathPara>
                    </a14:m>
                    <a:endParaRPr lang="en-ZA"/>
                  </a:p>
                </p:txBody>
              </p:sp>
            </mc:Choice>
            <mc:Fallback xmlns="">
              <p:sp>
                <p:nvSpPr>
                  <p:cNvPr id="25" name="TextBox 24">
                    <a:extLst>
                      <a:ext uri="{FF2B5EF4-FFF2-40B4-BE49-F238E27FC236}">
                        <a16:creationId xmlns:a16="http://schemas.microsoft.com/office/drawing/2014/main" id="{E4185856-BE46-B57A-253F-D9B801B8EFB3}"/>
                      </a:ext>
                    </a:extLst>
                  </p:cNvPr>
                  <p:cNvSpPr txBox="1">
                    <a:spLocks noRot="1" noChangeAspect="1" noMove="1" noResize="1" noEditPoints="1" noAdjustHandles="1" noChangeArrowheads="1" noChangeShapeType="1" noTextEdit="1"/>
                  </p:cNvSpPr>
                  <p:nvPr/>
                </p:nvSpPr>
                <p:spPr>
                  <a:xfrm>
                    <a:off x="5759628" y="3154904"/>
                    <a:ext cx="618312" cy="369332"/>
                  </a:xfrm>
                  <a:prstGeom prst="rect">
                    <a:avLst/>
                  </a:prstGeom>
                  <a:blipFill>
                    <a:blip r:embed="rId7"/>
                    <a:stretch>
                      <a:fillRect b="-14286"/>
                    </a:stretch>
                  </a:blipFill>
                  <a:ln w="12700">
                    <a:solidFill>
                      <a:schemeClr val="tx1"/>
                    </a:solidFill>
                  </a:ln>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83CE69AA-5707-335B-BF39-24848B8E340E}"/>
                </a:ext>
              </a:extLst>
            </p:cNvPr>
            <p:cNvGrpSpPr/>
            <p:nvPr/>
          </p:nvGrpSpPr>
          <p:grpSpPr>
            <a:xfrm>
              <a:off x="5759628" y="4015830"/>
              <a:ext cx="618312" cy="738664"/>
              <a:chOff x="5759628" y="4015830"/>
              <a:chExt cx="618312" cy="738664"/>
            </a:xfrm>
          </p:grpSpPr>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E93A626-BC92-7CB4-AD6A-052D6DD3BF91}"/>
                      </a:ext>
                    </a:extLst>
                  </p:cNvPr>
                  <p:cNvSpPr txBox="1"/>
                  <p:nvPr/>
                </p:nvSpPr>
                <p:spPr>
                  <a:xfrm>
                    <a:off x="5759628" y="4015830"/>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𝑠𝑛</m:t>
                              </m:r>
                              <m:r>
                                <a:rPr lang="en-US" b="0" i="1" smtClean="0">
                                  <a:latin typeface="Cambria Math" panose="02040503050406030204" pitchFamily="18" charset="0"/>
                                </a:rPr>
                                <m:t>−1</m:t>
                              </m:r>
                            </m:sub>
                          </m:sSub>
                        </m:oMath>
                      </m:oMathPara>
                    </a14:m>
                    <a:endParaRPr lang="en-ZA"/>
                  </a:p>
                </p:txBody>
              </p:sp>
            </mc:Choice>
            <mc:Fallback xmlns="">
              <p:sp>
                <p:nvSpPr>
                  <p:cNvPr id="21" name="TextBox 20">
                    <a:extLst>
                      <a:ext uri="{FF2B5EF4-FFF2-40B4-BE49-F238E27FC236}">
                        <a16:creationId xmlns:a16="http://schemas.microsoft.com/office/drawing/2014/main" id="{8E93A626-BC92-7CB4-AD6A-052D6DD3BF91}"/>
                      </a:ext>
                    </a:extLst>
                  </p:cNvPr>
                  <p:cNvSpPr txBox="1">
                    <a:spLocks noRot="1" noChangeAspect="1" noMove="1" noResize="1" noEditPoints="1" noAdjustHandles="1" noChangeArrowheads="1" noChangeShapeType="1" noTextEdit="1"/>
                  </p:cNvSpPr>
                  <p:nvPr/>
                </p:nvSpPr>
                <p:spPr>
                  <a:xfrm>
                    <a:off x="5759628" y="4015830"/>
                    <a:ext cx="618312" cy="369332"/>
                  </a:xfrm>
                  <a:prstGeom prst="rect">
                    <a:avLst/>
                  </a:prstGeom>
                  <a:blipFill>
                    <a:blip r:embed="rId8"/>
                    <a:stretch>
                      <a:fillRect l="-1942" r="-4854" b="-1451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4F10FB0-5C81-5D66-B2EB-2DA7F1C226BF}"/>
                      </a:ext>
                    </a:extLst>
                  </p:cNvPr>
                  <p:cNvSpPr txBox="1"/>
                  <p:nvPr/>
                </p:nvSpPr>
                <p:spPr>
                  <a:xfrm>
                    <a:off x="5759628" y="4385162"/>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𝑠𝑛</m:t>
                              </m:r>
                            </m:sub>
                          </m:sSub>
                        </m:oMath>
                      </m:oMathPara>
                    </a14:m>
                    <a:endParaRPr lang="en-ZA"/>
                  </a:p>
                </p:txBody>
              </p:sp>
            </mc:Choice>
            <mc:Fallback xmlns="">
              <p:sp>
                <p:nvSpPr>
                  <p:cNvPr id="22" name="TextBox 21">
                    <a:extLst>
                      <a:ext uri="{FF2B5EF4-FFF2-40B4-BE49-F238E27FC236}">
                        <a16:creationId xmlns:a16="http://schemas.microsoft.com/office/drawing/2014/main" id="{A4F10FB0-5C81-5D66-B2EB-2DA7F1C226BF}"/>
                      </a:ext>
                    </a:extLst>
                  </p:cNvPr>
                  <p:cNvSpPr txBox="1">
                    <a:spLocks noRot="1" noChangeAspect="1" noMove="1" noResize="1" noEditPoints="1" noAdjustHandles="1" noChangeArrowheads="1" noChangeShapeType="1" noTextEdit="1"/>
                  </p:cNvSpPr>
                  <p:nvPr/>
                </p:nvSpPr>
                <p:spPr>
                  <a:xfrm>
                    <a:off x="5759628" y="4385162"/>
                    <a:ext cx="618312" cy="369332"/>
                  </a:xfrm>
                  <a:prstGeom prst="rect">
                    <a:avLst/>
                  </a:prstGeom>
                  <a:blipFill>
                    <a:blip r:embed="rId9"/>
                    <a:stretch>
                      <a:fillRect b="-14286"/>
                    </a:stretch>
                  </a:blipFill>
                  <a:ln w="12700">
                    <a:solidFill>
                      <a:schemeClr val="tx1"/>
                    </a:solidFill>
                  </a:ln>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AA7E30C5-A2B4-A990-9DCA-6689A6005E3B}"/>
                </a:ext>
              </a:extLst>
            </p:cNvPr>
            <p:cNvGrpSpPr/>
            <p:nvPr/>
          </p:nvGrpSpPr>
          <p:grpSpPr>
            <a:xfrm>
              <a:off x="6032784" y="3593120"/>
              <a:ext cx="72000" cy="362377"/>
              <a:chOff x="6032784" y="3625876"/>
              <a:chExt cx="72000" cy="362377"/>
            </a:xfrm>
          </p:grpSpPr>
          <p:sp>
            <p:nvSpPr>
              <p:cNvPr id="18" name="Oval 17">
                <a:extLst>
                  <a:ext uri="{FF2B5EF4-FFF2-40B4-BE49-F238E27FC236}">
                    <a16:creationId xmlns:a16="http://schemas.microsoft.com/office/drawing/2014/main" id="{EB9470DC-AEB4-5FF7-828F-D4F749B39F04}"/>
                  </a:ext>
                </a:extLst>
              </p:cNvPr>
              <p:cNvSpPr/>
              <p:nvPr/>
            </p:nvSpPr>
            <p:spPr>
              <a:xfrm>
                <a:off x="6032784" y="3625876"/>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19" name="Oval 18">
                <a:extLst>
                  <a:ext uri="{FF2B5EF4-FFF2-40B4-BE49-F238E27FC236}">
                    <a16:creationId xmlns:a16="http://schemas.microsoft.com/office/drawing/2014/main" id="{0598A9F8-C7D8-C277-6114-130BEF29DA7A}"/>
                  </a:ext>
                </a:extLst>
              </p:cNvPr>
              <p:cNvSpPr/>
              <p:nvPr/>
            </p:nvSpPr>
            <p:spPr>
              <a:xfrm>
                <a:off x="6032784" y="3770190"/>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20" name="Oval 19">
                <a:extLst>
                  <a:ext uri="{FF2B5EF4-FFF2-40B4-BE49-F238E27FC236}">
                    <a16:creationId xmlns:a16="http://schemas.microsoft.com/office/drawing/2014/main" id="{5073E71A-31E2-F832-5B8A-243930335206}"/>
                  </a:ext>
                </a:extLst>
              </p:cNvPr>
              <p:cNvSpPr/>
              <p:nvPr/>
            </p:nvSpPr>
            <p:spPr>
              <a:xfrm>
                <a:off x="6032784" y="391625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grpSp>
      </p:grpSp>
      <p:sp>
        <p:nvSpPr>
          <p:cNvPr id="26" name="Right Arrow 7">
            <a:extLst>
              <a:ext uri="{FF2B5EF4-FFF2-40B4-BE49-F238E27FC236}">
                <a16:creationId xmlns:a16="http://schemas.microsoft.com/office/drawing/2014/main" id="{A20F7272-BA3C-C9A5-3D65-5039001FA50E}"/>
              </a:ext>
            </a:extLst>
          </p:cNvPr>
          <p:cNvSpPr/>
          <p:nvPr/>
        </p:nvSpPr>
        <p:spPr>
          <a:xfrm>
            <a:off x="7003792" y="3499601"/>
            <a:ext cx="581891" cy="41572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2F21FC6A-C2C9-D1AF-C540-E9D2C2AFAB19}"/>
              </a:ext>
            </a:extLst>
          </p:cNvPr>
          <p:cNvGrpSpPr/>
          <p:nvPr/>
        </p:nvGrpSpPr>
        <p:grpSpPr>
          <a:xfrm>
            <a:off x="2690066" y="2150081"/>
            <a:ext cx="1846150" cy="2557838"/>
            <a:chOff x="2946920" y="2737719"/>
            <a:chExt cx="1846150" cy="2557838"/>
          </a:xfrm>
        </p:grpSpPr>
        <p:sp>
          <p:nvSpPr>
            <p:cNvPr id="28" name="Trapezium 12">
              <a:extLst>
                <a:ext uri="{FF2B5EF4-FFF2-40B4-BE49-F238E27FC236}">
                  <a16:creationId xmlns:a16="http://schemas.microsoft.com/office/drawing/2014/main" id="{D2C49221-CEC8-7587-B1AD-DAF03700C3A6}"/>
                </a:ext>
              </a:extLst>
            </p:cNvPr>
            <p:cNvSpPr/>
            <p:nvPr/>
          </p:nvSpPr>
          <p:spPr>
            <a:xfrm rot="5400000">
              <a:off x="2598696" y="3121911"/>
              <a:ext cx="2557838" cy="1789453"/>
            </a:xfrm>
            <a:prstGeom prst="trapezoid">
              <a:avLst>
                <a:gd name="adj" fmla="val 461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8B1965FD-1526-7A1A-7056-7861F8F4C589}"/>
                </a:ext>
              </a:extLst>
            </p:cNvPr>
            <p:cNvPicPr>
              <a:picLocks noChangeAspect="1"/>
            </p:cNvPicPr>
            <p:nvPr/>
          </p:nvPicPr>
          <p:blipFill rotWithShape="1">
            <a:blip r:embed="rId10"/>
            <a:srcRect l="43839" t="8652" r="29375" b="23413"/>
            <a:stretch/>
          </p:blipFill>
          <p:spPr>
            <a:xfrm>
              <a:off x="2946920" y="2844899"/>
              <a:ext cx="1846150" cy="2402772"/>
            </a:xfrm>
            <a:prstGeom prst="rect">
              <a:avLst/>
            </a:prstGeom>
          </p:spPr>
        </p:pic>
      </p:grpSp>
      <p:sp>
        <p:nvSpPr>
          <p:cNvPr id="30" name="TextBox 29">
            <a:extLst>
              <a:ext uri="{FF2B5EF4-FFF2-40B4-BE49-F238E27FC236}">
                <a16:creationId xmlns:a16="http://schemas.microsoft.com/office/drawing/2014/main" id="{2B5F8B58-BFAC-9747-6C8C-D41041793998}"/>
              </a:ext>
            </a:extLst>
          </p:cNvPr>
          <p:cNvSpPr txBox="1"/>
          <p:nvPr/>
        </p:nvSpPr>
        <p:spPr>
          <a:xfrm>
            <a:off x="309325" y="1365132"/>
            <a:ext cx="1414914" cy="646331"/>
          </a:xfrm>
          <a:prstGeom prst="rect">
            <a:avLst/>
          </a:prstGeom>
          <a:noFill/>
          <a:ln>
            <a:solidFill>
              <a:schemeClr val="tx1"/>
            </a:solidFill>
          </a:ln>
        </p:spPr>
        <p:txBody>
          <a:bodyPr wrap="square" rtlCol="0">
            <a:spAutoFit/>
          </a:bodyPr>
          <a:lstStyle/>
          <a:p>
            <a:pPr algn="ctr"/>
            <a:r>
              <a:rPr lang="en-GB"/>
              <a:t>Source data</a:t>
            </a:r>
          </a:p>
        </p:txBody>
      </p:sp>
      <p:sp>
        <p:nvSpPr>
          <p:cNvPr id="31" name="TextBox 30">
            <a:extLst>
              <a:ext uri="{FF2B5EF4-FFF2-40B4-BE49-F238E27FC236}">
                <a16:creationId xmlns:a16="http://schemas.microsoft.com/office/drawing/2014/main" id="{47A34900-8AB3-FE1F-862F-6A457AA9F025}"/>
              </a:ext>
            </a:extLst>
          </p:cNvPr>
          <p:cNvSpPr txBox="1"/>
          <p:nvPr/>
        </p:nvSpPr>
        <p:spPr>
          <a:xfrm>
            <a:off x="2905684" y="1365131"/>
            <a:ext cx="1414914" cy="646331"/>
          </a:xfrm>
          <a:prstGeom prst="rect">
            <a:avLst/>
          </a:prstGeom>
          <a:noFill/>
          <a:ln>
            <a:solidFill>
              <a:schemeClr val="tx1"/>
            </a:solidFill>
          </a:ln>
        </p:spPr>
        <p:txBody>
          <a:bodyPr wrap="square" rtlCol="0">
            <a:spAutoFit/>
          </a:bodyPr>
          <a:lstStyle/>
          <a:p>
            <a:pPr algn="ctr"/>
            <a:r>
              <a:rPr lang="en-GB"/>
              <a:t>Feature Extractor</a:t>
            </a:r>
          </a:p>
        </p:txBody>
      </p:sp>
      <p:sp>
        <p:nvSpPr>
          <p:cNvPr id="32" name="TextBox 31">
            <a:extLst>
              <a:ext uri="{FF2B5EF4-FFF2-40B4-BE49-F238E27FC236}">
                <a16:creationId xmlns:a16="http://schemas.microsoft.com/office/drawing/2014/main" id="{E87FB5E6-5F42-F26E-AA3F-C06427EF8A96}"/>
              </a:ext>
            </a:extLst>
          </p:cNvPr>
          <p:cNvSpPr txBox="1"/>
          <p:nvPr/>
        </p:nvSpPr>
        <p:spPr>
          <a:xfrm>
            <a:off x="5246032" y="1642130"/>
            <a:ext cx="1414914" cy="369332"/>
          </a:xfrm>
          <a:prstGeom prst="rect">
            <a:avLst/>
          </a:prstGeom>
          <a:noFill/>
          <a:ln>
            <a:solidFill>
              <a:schemeClr val="tx1"/>
            </a:solidFill>
          </a:ln>
        </p:spPr>
        <p:txBody>
          <a:bodyPr wrap="square" rtlCol="0">
            <a:spAutoFit/>
          </a:bodyPr>
          <a:lstStyle/>
          <a:p>
            <a:pPr algn="ctr"/>
            <a:r>
              <a:rPr lang="en-GB"/>
              <a:t>Features</a:t>
            </a:r>
          </a:p>
        </p:txBody>
      </p:sp>
      <p:sp>
        <p:nvSpPr>
          <p:cNvPr id="33" name="TextBox 32">
            <a:extLst>
              <a:ext uri="{FF2B5EF4-FFF2-40B4-BE49-F238E27FC236}">
                <a16:creationId xmlns:a16="http://schemas.microsoft.com/office/drawing/2014/main" id="{D159DFEF-6864-95D8-F540-250F36A4B6D1}"/>
              </a:ext>
            </a:extLst>
          </p:cNvPr>
          <p:cNvSpPr txBox="1"/>
          <p:nvPr/>
        </p:nvSpPr>
        <p:spPr>
          <a:xfrm>
            <a:off x="8411109" y="1365131"/>
            <a:ext cx="1414914" cy="646331"/>
          </a:xfrm>
          <a:prstGeom prst="rect">
            <a:avLst/>
          </a:prstGeom>
          <a:noFill/>
          <a:ln>
            <a:solidFill>
              <a:schemeClr val="tx1"/>
            </a:solidFill>
          </a:ln>
        </p:spPr>
        <p:txBody>
          <a:bodyPr wrap="square" rtlCol="0">
            <a:spAutoFit/>
          </a:bodyPr>
          <a:lstStyle/>
          <a:p>
            <a:pPr algn="ctr"/>
            <a:r>
              <a:rPr lang="en-GB"/>
              <a:t>Label predictor</a:t>
            </a:r>
          </a:p>
        </p:txBody>
      </p:sp>
      <p:sp>
        <p:nvSpPr>
          <p:cNvPr id="35" name="TextBox 34">
            <a:extLst>
              <a:ext uri="{FF2B5EF4-FFF2-40B4-BE49-F238E27FC236}">
                <a16:creationId xmlns:a16="http://schemas.microsoft.com/office/drawing/2014/main" id="{D53BA58A-3E71-D522-1441-5B2E38555E94}"/>
              </a:ext>
            </a:extLst>
          </p:cNvPr>
          <p:cNvSpPr txBox="1"/>
          <p:nvPr/>
        </p:nvSpPr>
        <p:spPr>
          <a:xfrm>
            <a:off x="366741" y="4660033"/>
            <a:ext cx="1414914" cy="646331"/>
          </a:xfrm>
          <a:prstGeom prst="rect">
            <a:avLst/>
          </a:prstGeom>
          <a:noFill/>
          <a:ln>
            <a:solidFill>
              <a:schemeClr val="accent5"/>
            </a:solidFill>
          </a:ln>
        </p:spPr>
        <p:txBody>
          <a:bodyPr wrap="square" rtlCol="0">
            <a:spAutoFit/>
          </a:bodyPr>
          <a:lstStyle/>
          <a:p>
            <a:pPr algn="ctr"/>
            <a:r>
              <a:rPr lang="en-US">
                <a:solidFill>
                  <a:schemeClr val="accent5"/>
                </a:solidFill>
              </a:rPr>
              <a:t>Target </a:t>
            </a:r>
            <a:r>
              <a:rPr lang="en-GB">
                <a:solidFill>
                  <a:schemeClr val="accent5"/>
                </a:solidFill>
              </a:rPr>
              <a:t>data</a:t>
            </a:r>
          </a:p>
        </p:txBody>
      </p:sp>
      <p:grpSp>
        <p:nvGrpSpPr>
          <p:cNvPr id="37" name="Group 36">
            <a:extLst>
              <a:ext uri="{FF2B5EF4-FFF2-40B4-BE49-F238E27FC236}">
                <a16:creationId xmlns:a16="http://schemas.microsoft.com/office/drawing/2014/main" id="{A9579588-7147-DE3C-9FCB-5FBC68A25A80}"/>
              </a:ext>
            </a:extLst>
          </p:cNvPr>
          <p:cNvGrpSpPr/>
          <p:nvPr/>
        </p:nvGrpSpPr>
        <p:grpSpPr>
          <a:xfrm>
            <a:off x="6016101" y="2242040"/>
            <a:ext cx="618312" cy="2340521"/>
            <a:chOff x="5759628" y="2413973"/>
            <a:chExt cx="618312" cy="2340521"/>
          </a:xfrm>
        </p:grpSpPr>
        <p:grpSp>
          <p:nvGrpSpPr>
            <p:cNvPr id="38" name="Group 37">
              <a:extLst>
                <a:ext uri="{FF2B5EF4-FFF2-40B4-BE49-F238E27FC236}">
                  <a16:creationId xmlns:a16="http://schemas.microsoft.com/office/drawing/2014/main" id="{B4E20F14-CE03-065B-1B1B-4554EE67388B}"/>
                </a:ext>
              </a:extLst>
            </p:cNvPr>
            <p:cNvGrpSpPr/>
            <p:nvPr/>
          </p:nvGrpSpPr>
          <p:grpSpPr>
            <a:xfrm>
              <a:off x="5759628" y="2413973"/>
              <a:ext cx="618312" cy="1110263"/>
              <a:chOff x="5759628" y="2413973"/>
              <a:chExt cx="618312" cy="1110263"/>
            </a:xfrm>
          </p:grpSpPr>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15B345B7-37A3-B4C6-0712-F7CD4E00E611}"/>
                      </a:ext>
                    </a:extLst>
                  </p:cNvPr>
                  <p:cNvSpPr txBox="1"/>
                  <p:nvPr/>
                </p:nvSpPr>
                <p:spPr>
                  <a:xfrm>
                    <a:off x="5759628" y="2413973"/>
                    <a:ext cx="61831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𝑓</m:t>
                              </m:r>
                            </m:e>
                            <m:sub>
                              <m:r>
                                <a:rPr lang="en-US" b="0" i="1" smtClean="0">
                                  <a:solidFill>
                                    <a:schemeClr val="accent5"/>
                                  </a:solidFill>
                                  <a:latin typeface="Cambria Math" panose="02040503050406030204" pitchFamily="18" charset="0"/>
                                </a:rPr>
                                <m:t>𝑡</m:t>
                              </m:r>
                              <m:r>
                                <a:rPr lang="en-US" b="0" i="1" smtClean="0">
                                  <a:solidFill>
                                    <a:schemeClr val="accent5"/>
                                  </a:solidFill>
                                  <a:latin typeface="Cambria Math" panose="02040503050406030204" pitchFamily="18" charset="0"/>
                                </a:rPr>
                                <m:t>1</m:t>
                              </m:r>
                            </m:sub>
                          </m:sSub>
                        </m:oMath>
                      </m:oMathPara>
                    </a14:m>
                    <a:endParaRPr lang="en-ZA">
                      <a:solidFill>
                        <a:schemeClr val="accent5"/>
                      </a:solidFill>
                    </a:endParaRPr>
                  </a:p>
                </p:txBody>
              </p:sp>
            </mc:Choice>
            <mc:Fallback xmlns="">
              <p:sp>
                <p:nvSpPr>
                  <p:cNvPr id="46" name="TextBox 45">
                    <a:extLst>
                      <a:ext uri="{FF2B5EF4-FFF2-40B4-BE49-F238E27FC236}">
                        <a16:creationId xmlns:a16="http://schemas.microsoft.com/office/drawing/2014/main" id="{15B345B7-37A3-B4C6-0712-F7CD4E00E611}"/>
                      </a:ext>
                    </a:extLst>
                  </p:cNvPr>
                  <p:cNvSpPr txBox="1">
                    <a:spLocks noRot="1" noChangeAspect="1" noMove="1" noResize="1" noEditPoints="1" noAdjustHandles="1" noChangeArrowheads="1" noChangeShapeType="1" noTextEdit="1"/>
                  </p:cNvSpPr>
                  <p:nvPr/>
                </p:nvSpPr>
                <p:spPr>
                  <a:xfrm>
                    <a:off x="5759628" y="2413973"/>
                    <a:ext cx="618312" cy="369332"/>
                  </a:xfrm>
                  <a:prstGeom prst="rect">
                    <a:avLst/>
                  </a:prstGeom>
                  <a:blipFill>
                    <a:blip r:embed="rId11"/>
                    <a:stretch>
                      <a:fillRect b="-14516"/>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A73D3BF-77A6-B33D-DD39-50E412252769}"/>
                      </a:ext>
                    </a:extLst>
                  </p:cNvPr>
                  <p:cNvSpPr txBox="1"/>
                  <p:nvPr/>
                </p:nvSpPr>
                <p:spPr>
                  <a:xfrm>
                    <a:off x="5759628" y="2783305"/>
                    <a:ext cx="61831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𝑓</m:t>
                              </m:r>
                            </m:e>
                            <m:sub>
                              <m:r>
                                <a:rPr lang="en-US" b="0" i="1" smtClean="0">
                                  <a:solidFill>
                                    <a:schemeClr val="accent5"/>
                                  </a:solidFill>
                                  <a:latin typeface="Cambria Math" panose="02040503050406030204" pitchFamily="18" charset="0"/>
                                </a:rPr>
                                <m:t>𝑡</m:t>
                              </m:r>
                              <m:r>
                                <a:rPr lang="en-US" b="0" i="1" smtClean="0">
                                  <a:solidFill>
                                    <a:schemeClr val="accent5"/>
                                  </a:solidFill>
                                  <a:latin typeface="Cambria Math" panose="02040503050406030204" pitchFamily="18" charset="0"/>
                                </a:rPr>
                                <m:t>2</m:t>
                              </m:r>
                            </m:sub>
                          </m:sSub>
                        </m:oMath>
                      </m:oMathPara>
                    </a14:m>
                    <a:endParaRPr lang="en-ZA">
                      <a:solidFill>
                        <a:schemeClr val="accent5"/>
                      </a:solidFill>
                    </a:endParaRPr>
                  </a:p>
                </p:txBody>
              </p:sp>
            </mc:Choice>
            <mc:Fallback xmlns="">
              <p:sp>
                <p:nvSpPr>
                  <p:cNvPr id="47" name="TextBox 46">
                    <a:extLst>
                      <a:ext uri="{FF2B5EF4-FFF2-40B4-BE49-F238E27FC236}">
                        <a16:creationId xmlns:a16="http://schemas.microsoft.com/office/drawing/2014/main" id="{8A73D3BF-77A6-B33D-DD39-50E412252769}"/>
                      </a:ext>
                    </a:extLst>
                  </p:cNvPr>
                  <p:cNvSpPr txBox="1">
                    <a:spLocks noRot="1" noChangeAspect="1" noMove="1" noResize="1" noEditPoints="1" noAdjustHandles="1" noChangeArrowheads="1" noChangeShapeType="1" noTextEdit="1"/>
                  </p:cNvSpPr>
                  <p:nvPr/>
                </p:nvSpPr>
                <p:spPr>
                  <a:xfrm>
                    <a:off x="5759628" y="2783305"/>
                    <a:ext cx="618312" cy="369332"/>
                  </a:xfrm>
                  <a:prstGeom prst="rect">
                    <a:avLst/>
                  </a:prstGeom>
                  <a:blipFill>
                    <a:blip r:embed="rId12"/>
                    <a:stretch>
                      <a:fillRect b="-14286"/>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13B39EEB-F2E0-8985-8EE9-3A84DF5E07C5}"/>
                      </a:ext>
                    </a:extLst>
                  </p:cNvPr>
                  <p:cNvSpPr txBox="1"/>
                  <p:nvPr/>
                </p:nvSpPr>
                <p:spPr>
                  <a:xfrm>
                    <a:off x="5759628" y="3154904"/>
                    <a:ext cx="61831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𝑓</m:t>
                              </m:r>
                            </m:e>
                            <m:sub>
                              <m:r>
                                <a:rPr lang="en-US" b="0" i="1" smtClean="0">
                                  <a:solidFill>
                                    <a:schemeClr val="accent5"/>
                                  </a:solidFill>
                                  <a:latin typeface="Cambria Math" panose="02040503050406030204" pitchFamily="18" charset="0"/>
                                </a:rPr>
                                <m:t>𝑡</m:t>
                              </m:r>
                              <m:r>
                                <a:rPr lang="en-US" b="0" i="1" smtClean="0">
                                  <a:solidFill>
                                    <a:schemeClr val="accent5"/>
                                  </a:solidFill>
                                  <a:latin typeface="Cambria Math" panose="02040503050406030204" pitchFamily="18" charset="0"/>
                                </a:rPr>
                                <m:t>3</m:t>
                              </m:r>
                            </m:sub>
                          </m:sSub>
                        </m:oMath>
                      </m:oMathPara>
                    </a14:m>
                    <a:endParaRPr lang="en-ZA">
                      <a:solidFill>
                        <a:schemeClr val="accent5"/>
                      </a:solidFill>
                    </a:endParaRPr>
                  </a:p>
                </p:txBody>
              </p:sp>
            </mc:Choice>
            <mc:Fallback xmlns="">
              <p:sp>
                <p:nvSpPr>
                  <p:cNvPr id="48" name="TextBox 47">
                    <a:extLst>
                      <a:ext uri="{FF2B5EF4-FFF2-40B4-BE49-F238E27FC236}">
                        <a16:creationId xmlns:a16="http://schemas.microsoft.com/office/drawing/2014/main" id="{13B39EEB-F2E0-8985-8EE9-3A84DF5E07C5}"/>
                      </a:ext>
                    </a:extLst>
                  </p:cNvPr>
                  <p:cNvSpPr txBox="1">
                    <a:spLocks noRot="1" noChangeAspect="1" noMove="1" noResize="1" noEditPoints="1" noAdjustHandles="1" noChangeArrowheads="1" noChangeShapeType="1" noTextEdit="1"/>
                  </p:cNvSpPr>
                  <p:nvPr/>
                </p:nvSpPr>
                <p:spPr>
                  <a:xfrm>
                    <a:off x="5759628" y="3154904"/>
                    <a:ext cx="618312" cy="369332"/>
                  </a:xfrm>
                  <a:prstGeom prst="rect">
                    <a:avLst/>
                  </a:prstGeom>
                  <a:blipFill>
                    <a:blip r:embed="rId13"/>
                    <a:stretch>
                      <a:fillRect b="-14286"/>
                    </a:stretch>
                  </a:blipFill>
                  <a:ln/>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19776014-0788-8E55-2440-8F6804DAD0C7}"/>
                </a:ext>
              </a:extLst>
            </p:cNvPr>
            <p:cNvGrpSpPr/>
            <p:nvPr/>
          </p:nvGrpSpPr>
          <p:grpSpPr>
            <a:xfrm>
              <a:off x="5759628" y="4015830"/>
              <a:ext cx="618312" cy="738664"/>
              <a:chOff x="5759628" y="4015830"/>
              <a:chExt cx="618312" cy="738664"/>
            </a:xfrm>
          </p:grpSpPr>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7CA20E5E-0D4C-9F98-7B73-271EAA162BDE}"/>
                      </a:ext>
                    </a:extLst>
                  </p:cNvPr>
                  <p:cNvSpPr txBox="1"/>
                  <p:nvPr/>
                </p:nvSpPr>
                <p:spPr>
                  <a:xfrm>
                    <a:off x="5759628" y="4015830"/>
                    <a:ext cx="61831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𝑓</m:t>
                              </m:r>
                            </m:e>
                            <m:sub>
                              <m:r>
                                <a:rPr lang="en-US" b="0" i="1" smtClean="0">
                                  <a:solidFill>
                                    <a:schemeClr val="accent5"/>
                                  </a:solidFill>
                                  <a:latin typeface="Cambria Math" panose="02040503050406030204" pitchFamily="18" charset="0"/>
                                </a:rPr>
                                <m:t>𝑡𝑛</m:t>
                              </m:r>
                              <m:r>
                                <a:rPr lang="en-US" b="0" i="1" smtClean="0">
                                  <a:solidFill>
                                    <a:schemeClr val="accent5"/>
                                  </a:solidFill>
                                  <a:latin typeface="Cambria Math" panose="02040503050406030204" pitchFamily="18" charset="0"/>
                                </a:rPr>
                                <m:t>−1</m:t>
                              </m:r>
                            </m:sub>
                          </m:sSub>
                        </m:oMath>
                      </m:oMathPara>
                    </a14:m>
                    <a:endParaRPr lang="en-ZA">
                      <a:solidFill>
                        <a:schemeClr val="accent5"/>
                      </a:solidFill>
                    </a:endParaRPr>
                  </a:p>
                </p:txBody>
              </p:sp>
            </mc:Choice>
            <mc:Fallback xmlns="">
              <p:sp>
                <p:nvSpPr>
                  <p:cNvPr id="44" name="TextBox 43">
                    <a:extLst>
                      <a:ext uri="{FF2B5EF4-FFF2-40B4-BE49-F238E27FC236}">
                        <a16:creationId xmlns:a16="http://schemas.microsoft.com/office/drawing/2014/main" id="{7CA20E5E-0D4C-9F98-7B73-271EAA162BDE}"/>
                      </a:ext>
                    </a:extLst>
                  </p:cNvPr>
                  <p:cNvSpPr txBox="1">
                    <a:spLocks noRot="1" noChangeAspect="1" noMove="1" noResize="1" noEditPoints="1" noAdjustHandles="1" noChangeArrowheads="1" noChangeShapeType="1" noTextEdit="1"/>
                  </p:cNvSpPr>
                  <p:nvPr/>
                </p:nvSpPr>
                <p:spPr>
                  <a:xfrm>
                    <a:off x="5759628" y="4015830"/>
                    <a:ext cx="618312" cy="369332"/>
                  </a:xfrm>
                  <a:prstGeom prst="rect">
                    <a:avLst/>
                  </a:prstGeom>
                  <a:blipFill>
                    <a:blip r:embed="rId14"/>
                    <a:stretch>
                      <a:fillRect l="-1942" r="-2913" b="-14516"/>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7156A801-C335-47B6-DE51-571CBF92CCE3}"/>
                      </a:ext>
                    </a:extLst>
                  </p:cNvPr>
                  <p:cNvSpPr txBox="1"/>
                  <p:nvPr/>
                </p:nvSpPr>
                <p:spPr>
                  <a:xfrm>
                    <a:off x="5759628" y="4385162"/>
                    <a:ext cx="61831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𝑓</m:t>
                              </m:r>
                            </m:e>
                            <m:sub>
                              <m:r>
                                <a:rPr lang="en-US" b="0" i="1" smtClean="0">
                                  <a:solidFill>
                                    <a:schemeClr val="accent5"/>
                                  </a:solidFill>
                                  <a:latin typeface="Cambria Math" panose="02040503050406030204" pitchFamily="18" charset="0"/>
                                </a:rPr>
                                <m:t>𝑡𝑛</m:t>
                              </m:r>
                            </m:sub>
                          </m:sSub>
                        </m:oMath>
                      </m:oMathPara>
                    </a14:m>
                    <a:endParaRPr lang="en-ZA">
                      <a:solidFill>
                        <a:schemeClr val="accent5"/>
                      </a:solidFill>
                    </a:endParaRPr>
                  </a:p>
                </p:txBody>
              </p:sp>
            </mc:Choice>
            <mc:Fallback xmlns="">
              <p:sp>
                <p:nvSpPr>
                  <p:cNvPr id="45" name="TextBox 44">
                    <a:extLst>
                      <a:ext uri="{FF2B5EF4-FFF2-40B4-BE49-F238E27FC236}">
                        <a16:creationId xmlns:a16="http://schemas.microsoft.com/office/drawing/2014/main" id="{7156A801-C335-47B6-DE51-571CBF92CCE3}"/>
                      </a:ext>
                    </a:extLst>
                  </p:cNvPr>
                  <p:cNvSpPr txBox="1">
                    <a:spLocks noRot="1" noChangeAspect="1" noMove="1" noResize="1" noEditPoints="1" noAdjustHandles="1" noChangeArrowheads="1" noChangeShapeType="1" noTextEdit="1"/>
                  </p:cNvSpPr>
                  <p:nvPr/>
                </p:nvSpPr>
                <p:spPr>
                  <a:xfrm>
                    <a:off x="5759628" y="4385162"/>
                    <a:ext cx="618312" cy="369332"/>
                  </a:xfrm>
                  <a:prstGeom prst="rect">
                    <a:avLst/>
                  </a:prstGeom>
                  <a:blipFill>
                    <a:blip r:embed="rId15"/>
                    <a:stretch>
                      <a:fillRect b="-14286"/>
                    </a:stretch>
                  </a:blipFill>
                  <a:ln/>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A4E2B2E2-3934-C768-17B2-6A1716E23C5E}"/>
                </a:ext>
              </a:extLst>
            </p:cNvPr>
            <p:cNvGrpSpPr/>
            <p:nvPr/>
          </p:nvGrpSpPr>
          <p:grpSpPr>
            <a:xfrm>
              <a:off x="6032784" y="3593120"/>
              <a:ext cx="72000" cy="362377"/>
              <a:chOff x="6032784" y="3625876"/>
              <a:chExt cx="72000" cy="362377"/>
            </a:xfrm>
          </p:grpSpPr>
          <p:sp>
            <p:nvSpPr>
              <p:cNvPr id="41" name="Oval 40">
                <a:extLst>
                  <a:ext uri="{FF2B5EF4-FFF2-40B4-BE49-F238E27FC236}">
                    <a16:creationId xmlns:a16="http://schemas.microsoft.com/office/drawing/2014/main" id="{B766EB4C-7DF7-0229-1AAA-6772E63F9D11}"/>
                  </a:ext>
                </a:extLst>
              </p:cNvPr>
              <p:cNvSpPr/>
              <p:nvPr/>
            </p:nvSpPr>
            <p:spPr>
              <a:xfrm>
                <a:off x="6032784" y="3625876"/>
                <a:ext cx="72000" cy="720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ZA"/>
              </a:p>
            </p:txBody>
          </p:sp>
          <p:sp>
            <p:nvSpPr>
              <p:cNvPr id="42" name="Oval 41">
                <a:extLst>
                  <a:ext uri="{FF2B5EF4-FFF2-40B4-BE49-F238E27FC236}">
                    <a16:creationId xmlns:a16="http://schemas.microsoft.com/office/drawing/2014/main" id="{791CF847-541F-1FFD-A897-0CC789D15E30}"/>
                  </a:ext>
                </a:extLst>
              </p:cNvPr>
              <p:cNvSpPr/>
              <p:nvPr/>
            </p:nvSpPr>
            <p:spPr>
              <a:xfrm>
                <a:off x="6032784" y="3770190"/>
                <a:ext cx="72000" cy="720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ZA"/>
              </a:p>
            </p:txBody>
          </p:sp>
          <p:sp>
            <p:nvSpPr>
              <p:cNvPr id="43" name="Oval 42">
                <a:extLst>
                  <a:ext uri="{FF2B5EF4-FFF2-40B4-BE49-F238E27FC236}">
                    <a16:creationId xmlns:a16="http://schemas.microsoft.com/office/drawing/2014/main" id="{BD4FEE65-54F8-4AC6-5772-DD6E2B6A82CA}"/>
                  </a:ext>
                </a:extLst>
              </p:cNvPr>
              <p:cNvSpPr/>
              <p:nvPr/>
            </p:nvSpPr>
            <p:spPr>
              <a:xfrm>
                <a:off x="6032784" y="3916253"/>
                <a:ext cx="72000" cy="720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ZA"/>
              </a:p>
            </p:txBody>
          </p:sp>
        </p:grpSp>
      </p:grpSp>
      <p:sp>
        <p:nvSpPr>
          <p:cNvPr id="49" name="TextBox 48">
            <a:extLst>
              <a:ext uri="{FF2B5EF4-FFF2-40B4-BE49-F238E27FC236}">
                <a16:creationId xmlns:a16="http://schemas.microsoft.com/office/drawing/2014/main" id="{625C8AE5-8C95-C999-3818-B940996A4C71}"/>
              </a:ext>
            </a:extLst>
          </p:cNvPr>
          <p:cNvSpPr txBox="1"/>
          <p:nvPr/>
        </p:nvSpPr>
        <p:spPr>
          <a:xfrm>
            <a:off x="4880225" y="4702341"/>
            <a:ext cx="995202" cy="369332"/>
          </a:xfrm>
          <a:prstGeom prst="rect">
            <a:avLst/>
          </a:prstGeom>
          <a:noFill/>
          <a:ln>
            <a:solidFill>
              <a:schemeClr val="tx1"/>
            </a:solidFill>
          </a:ln>
        </p:spPr>
        <p:txBody>
          <a:bodyPr wrap="square" rtlCol="0">
            <a:spAutoFit/>
          </a:bodyPr>
          <a:lstStyle/>
          <a:p>
            <a:pPr algn="ctr"/>
            <a:r>
              <a:rPr lang="en-US"/>
              <a:t>Source</a:t>
            </a:r>
            <a:endParaRPr lang="en-GB"/>
          </a:p>
        </p:txBody>
      </p:sp>
      <p:sp>
        <p:nvSpPr>
          <p:cNvPr id="50" name="TextBox 49">
            <a:extLst>
              <a:ext uri="{FF2B5EF4-FFF2-40B4-BE49-F238E27FC236}">
                <a16:creationId xmlns:a16="http://schemas.microsoft.com/office/drawing/2014/main" id="{3228A7FA-E75C-2DB8-3638-44B07566F646}"/>
              </a:ext>
            </a:extLst>
          </p:cNvPr>
          <p:cNvSpPr txBox="1"/>
          <p:nvPr/>
        </p:nvSpPr>
        <p:spPr>
          <a:xfrm>
            <a:off x="6016101" y="4704823"/>
            <a:ext cx="981174" cy="369332"/>
          </a:xfrm>
          <a:prstGeom prst="rect">
            <a:avLst/>
          </a:prstGeom>
          <a:noFill/>
          <a:ln>
            <a:solidFill>
              <a:schemeClr val="accent5"/>
            </a:solidFill>
          </a:ln>
        </p:spPr>
        <p:txBody>
          <a:bodyPr wrap="square" rtlCol="0">
            <a:spAutoFit/>
          </a:bodyPr>
          <a:lstStyle/>
          <a:p>
            <a:pPr algn="ctr"/>
            <a:r>
              <a:rPr lang="en-US">
                <a:solidFill>
                  <a:schemeClr val="accent5"/>
                </a:solidFill>
              </a:rPr>
              <a:t>Target</a:t>
            </a:r>
            <a:endParaRPr lang="en-GB">
              <a:solidFill>
                <a:schemeClr val="accent5"/>
              </a:solidFill>
            </a:endParaRPr>
          </a:p>
        </p:txBody>
      </p:sp>
      <p:cxnSp>
        <p:nvCxnSpPr>
          <p:cNvPr id="51" name="Connector: Elbow 50">
            <a:extLst>
              <a:ext uri="{FF2B5EF4-FFF2-40B4-BE49-F238E27FC236}">
                <a16:creationId xmlns:a16="http://schemas.microsoft.com/office/drawing/2014/main" id="{D0A3A195-7CC2-8A8B-86A0-85BAC5C35A78}"/>
              </a:ext>
            </a:extLst>
          </p:cNvPr>
          <p:cNvCxnSpPr>
            <a:cxnSpLocks/>
            <a:stCxn id="49" idx="2"/>
            <a:endCxn id="52" idx="1"/>
          </p:cNvCxnSpPr>
          <p:nvPr/>
        </p:nvCxnSpPr>
        <p:spPr>
          <a:xfrm rot="16200000" flipH="1">
            <a:off x="6025661" y="4423837"/>
            <a:ext cx="709684" cy="2005355"/>
          </a:xfrm>
          <a:prstGeom prst="bentConnector2">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003394F4-6FE9-A80F-8DD7-86B289FA13ED}"/>
              </a:ext>
            </a:extLst>
          </p:cNvPr>
          <p:cNvSpPr txBox="1"/>
          <p:nvPr/>
        </p:nvSpPr>
        <p:spPr>
          <a:xfrm>
            <a:off x="7383181" y="5458191"/>
            <a:ext cx="2797820" cy="646331"/>
          </a:xfrm>
          <a:prstGeom prst="rect">
            <a:avLst/>
          </a:prstGeom>
          <a:noFill/>
          <a:ln>
            <a:solidFill>
              <a:schemeClr val="tx1"/>
            </a:solidFill>
          </a:ln>
        </p:spPr>
        <p:txBody>
          <a:bodyPr wrap="square" rtlCol="0">
            <a:spAutoFit/>
          </a:bodyPr>
          <a:lstStyle/>
          <a:p>
            <a:pPr algn="ctr"/>
            <a:r>
              <a:rPr lang="en-US"/>
              <a:t>Compare and penalize if not similar</a:t>
            </a:r>
            <a:endParaRPr lang="en-GB"/>
          </a:p>
        </p:txBody>
      </p:sp>
      <p:cxnSp>
        <p:nvCxnSpPr>
          <p:cNvPr id="54" name="Connector: Elbow 53">
            <a:extLst>
              <a:ext uri="{FF2B5EF4-FFF2-40B4-BE49-F238E27FC236}">
                <a16:creationId xmlns:a16="http://schemas.microsoft.com/office/drawing/2014/main" id="{270A63CD-8AD0-F4AA-2596-7B3739EE8BAE}"/>
              </a:ext>
            </a:extLst>
          </p:cNvPr>
          <p:cNvCxnSpPr>
            <a:cxnSpLocks/>
            <a:stCxn id="50" idx="2"/>
          </p:cNvCxnSpPr>
          <p:nvPr/>
        </p:nvCxnSpPr>
        <p:spPr>
          <a:xfrm rot="16200000" flipH="1">
            <a:off x="6682303" y="4898539"/>
            <a:ext cx="525264" cy="876495"/>
          </a:xfrm>
          <a:prstGeom prst="bentConnector2">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or: Elbow 58">
            <a:extLst>
              <a:ext uri="{FF2B5EF4-FFF2-40B4-BE49-F238E27FC236}">
                <a16:creationId xmlns:a16="http://schemas.microsoft.com/office/drawing/2014/main" id="{A9B26DFE-B74F-D6AC-9DB7-7DD027486027}"/>
              </a:ext>
            </a:extLst>
          </p:cNvPr>
          <p:cNvCxnSpPr>
            <a:cxnSpLocks/>
            <a:stCxn id="11" idx="3"/>
            <a:endCxn id="12" idx="3"/>
          </p:cNvCxnSpPr>
          <p:nvPr/>
        </p:nvCxnSpPr>
        <p:spPr>
          <a:xfrm flipH="1">
            <a:off x="10092525" y="3388982"/>
            <a:ext cx="424951" cy="1486589"/>
          </a:xfrm>
          <a:prstGeom prst="bentConnector3">
            <a:avLst>
              <a:gd name="adj1" fmla="val -53794"/>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0AE6A40-38AA-4331-FFEE-4BE9FF32C71F}"/>
              </a:ext>
            </a:extLst>
          </p:cNvPr>
          <p:cNvCxnSpPr>
            <a:cxnSpLocks/>
            <a:stCxn id="12" idx="2"/>
            <a:endCxn id="71" idx="0"/>
          </p:cNvCxnSpPr>
          <p:nvPr/>
        </p:nvCxnSpPr>
        <p:spPr>
          <a:xfrm rot="16200000" flipH="1">
            <a:off x="9938997" y="4041828"/>
            <a:ext cx="263066" cy="2576881"/>
          </a:xfrm>
          <a:prstGeom prst="bentConnector3">
            <a:avLst>
              <a:gd name="adj1" fmla="val 50000"/>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or: Elbow 66">
            <a:extLst>
              <a:ext uri="{FF2B5EF4-FFF2-40B4-BE49-F238E27FC236}">
                <a16:creationId xmlns:a16="http://schemas.microsoft.com/office/drawing/2014/main" id="{8EC835F4-BAB2-2B40-B7E2-92083CAB378F}"/>
              </a:ext>
            </a:extLst>
          </p:cNvPr>
          <p:cNvCxnSpPr>
            <a:cxnSpLocks/>
            <a:stCxn id="52" idx="0"/>
            <a:endCxn id="71" idx="0"/>
          </p:cNvCxnSpPr>
          <p:nvPr/>
        </p:nvCxnSpPr>
        <p:spPr>
          <a:xfrm rot="16200000" flipH="1">
            <a:off x="10068725" y="4171556"/>
            <a:ext cx="3611" cy="2576880"/>
          </a:xfrm>
          <a:prstGeom prst="bentConnector3">
            <a:avLst>
              <a:gd name="adj1" fmla="val -3485433"/>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8B34EA02-B97E-5265-68A8-6D0782D734A9}"/>
              </a:ext>
            </a:extLst>
          </p:cNvPr>
          <p:cNvSpPr txBox="1"/>
          <p:nvPr/>
        </p:nvSpPr>
        <p:spPr>
          <a:xfrm>
            <a:off x="10799920" y="5461802"/>
            <a:ext cx="1118101" cy="707886"/>
          </a:xfrm>
          <a:prstGeom prst="rect">
            <a:avLst/>
          </a:prstGeom>
          <a:noFill/>
          <a:ln>
            <a:solidFill>
              <a:schemeClr val="tx1"/>
            </a:solidFill>
          </a:ln>
        </p:spPr>
        <p:txBody>
          <a:bodyPr wrap="square" rtlCol="0">
            <a:spAutoFit/>
          </a:bodyPr>
          <a:lstStyle/>
          <a:p>
            <a:pPr algn="ctr"/>
            <a:r>
              <a:rPr lang="en-US" sz="2000" b="1"/>
              <a:t>Joint Task</a:t>
            </a:r>
            <a:endParaRPr lang="en-GB" sz="2000" b="1"/>
          </a:p>
        </p:txBody>
      </p:sp>
      <p:sp>
        <p:nvSpPr>
          <p:cNvPr id="86" name="Right Arrow 7">
            <a:extLst>
              <a:ext uri="{FF2B5EF4-FFF2-40B4-BE49-F238E27FC236}">
                <a16:creationId xmlns:a16="http://schemas.microsoft.com/office/drawing/2014/main" id="{BBCD578C-A428-41BB-79BA-AD3D3D45EEC7}"/>
              </a:ext>
            </a:extLst>
          </p:cNvPr>
          <p:cNvSpPr/>
          <p:nvPr/>
        </p:nvSpPr>
        <p:spPr>
          <a:xfrm>
            <a:off x="6997275" y="2917984"/>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EF9976EE-54AD-9EE6-3375-E12F26B509AA}"/>
              </a:ext>
            </a:extLst>
          </p:cNvPr>
          <p:cNvPicPr>
            <a:picLocks noChangeAspect="1"/>
          </p:cNvPicPr>
          <p:nvPr/>
        </p:nvPicPr>
        <p:blipFill rotWithShape="1">
          <a:blip r:embed="rId16">
            <a:extLst>
              <a:ext uri="{BEBA8EAE-BF5A-486C-A8C5-ECC9F3942E4B}">
                <a14:imgProps xmlns:a14="http://schemas.microsoft.com/office/drawing/2010/main">
                  <a14:imgLayer r:embed="rId17">
                    <a14:imgEffect>
                      <a14:saturation sat="400000"/>
                    </a14:imgEffect>
                  </a14:imgLayer>
                </a14:imgProps>
              </a:ext>
            </a:extLst>
          </a:blip>
          <a:srcRect l="7990" t="9883" r="28278" b="22002"/>
          <a:stretch/>
        </p:blipFill>
        <p:spPr>
          <a:xfrm>
            <a:off x="297571" y="3783564"/>
            <a:ext cx="1529624" cy="844284"/>
          </a:xfrm>
          <a:prstGeom prst="rect">
            <a:avLst/>
          </a:prstGeom>
        </p:spPr>
      </p:pic>
      <p:sp>
        <p:nvSpPr>
          <p:cNvPr id="7" name="Right Arrow 7">
            <a:extLst>
              <a:ext uri="{FF2B5EF4-FFF2-40B4-BE49-F238E27FC236}">
                <a16:creationId xmlns:a16="http://schemas.microsoft.com/office/drawing/2014/main" id="{1B9A22EA-127A-EFEE-1011-432B994804B2}"/>
              </a:ext>
            </a:extLst>
          </p:cNvPr>
          <p:cNvSpPr/>
          <p:nvPr/>
        </p:nvSpPr>
        <p:spPr>
          <a:xfrm>
            <a:off x="1988414" y="3997845"/>
            <a:ext cx="581891" cy="41572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1331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5" grpId="0" animBg="1"/>
      <p:bldP spid="50" grpId="0" animBg="1"/>
      <p:bldP spid="52" grpId="0" animBg="1"/>
      <p:bldP spid="71"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a:xfrm>
            <a:off x="432916" y="231082"/>
            <a:ext cx="10515600" cy="564599"/>
          </a:xfrm>
        </p:spPr>
        <p:txBody>
          <a:bodyPr>
            <a:normAutofit fontScale="90000"/>
          </a:bodyPr>
          <a:lstStyle/>
          <a:p>
            <a:r>
              <a:rPr lang="en-US" dirty="0"/>
              <a:t>Investigation of transfer learning utility</a:t>
            </a:r>
            <a:endParaRPr lang="en-ZA" dirty="0"/>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dirty="0"/>
              <a:t>Digital Transformation in Mining 2023</a:t>
            </a:r>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11</a:t>
            </a:fld>
            <a:endParaRPr lang="en-GB"/>
          </a:p>
        </p:txBody>
      </p:sp>
      <p:pic>
        <p:nvPicPr>
          <p:cNvPr id="7" name="Graphic 6" descr="Car with solid fill">
            <a:extLst>
              <a:ext uri="{FF2B5EF4-FFF2-40B4-BE49-F238E27FC236}">
                <a16:creationId xmlns:a16="http://schemas.microsoft.com/office/drawing/2014/main" id="{A2472223-98ED-636B-4D65-9FF2E6C430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7379" y="3388967"/>
            <a:ext cx="3396560" cy="3396560"/>
          </a:xfrm>
          <a:prstGeom prst="rect">
            <a:avLst/>
          </a:prstGeom>
        </p:spPr>
      </p:pic>
      <p:pic>
        <p:nvPicPr>
          <p:cNvPr id="9" name="Graphic 8" descr="Car outline">
            <a:extLst>
              <a:ext uri="{FF2B5EF4-FFF2-40B4-BE49-F238E27FC236}">
                <a16:creationId xmlns:a16="http://schemas.microsoft.com/office/drawing/2014/main" id="{811CD36B-2A47-8FD9-4349-23C28F69B0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7379" y="1027906"/>
            <a:ext cx="3396560" cy="3396560"/>
          </a:xfrm>
          <a:prstGeom prst="rect">
            <a:avLst/>
          </a:prstGeom>
        </p:spPr>
      </p:pic>
      <p:sp>
        <p:nvSpPr>
          <p:cNvPr id="10" name="TextBox 9">
            <a:extLst>
              <a:ext uri="{FF2B5EF4-FFF2-40B4-BE49-F238E27FC236}">
                <a16:creationId xmlns:a16="http://schemas.microsoft.com/office/drawing/2014/main" id="{324B5268-96B3-E7C0-B4F6-AEE0C351AA0A}"/>
              </a:ext>
            </a:extLst>
          </p:cNvPr>
          <p:cNvSpPr txBox="1"/>
          <p:nvPr/>
        </p:nvSpPr>
        <p:spPr>
          <a:xfrm>
            <a:off x="4289223" y="1871514"/>
            <a:ext cx="1785361" cy="307777"/>
          </a:xfrm>
          <a:prstGeom prst="rect">
            <a:avLst/>
          </a:prstGeom>
          <a:noFill/>
        </p:spPr>
        <p:txBody>
          <a:bodyPr wrap="none" rtlCol="0">
            <a:spAutoFit/>
          </a:bodyPr>
          <a:lstStyle/>
          <a:p>
            <a:r>
              <a:rPr lang="en-US" sz="1400" dirty="0"/>
              <a:t>Vehicle Vibrations</a:t>
            </a:r>
            <a:endParaRPr lang="en-ZA" sz="1400" dirty="0"/>
          </a:p>
        </p:txBody>
      </p:sp>
      <p:sp>
        <p:nvSpPr>
          <p:cNvPr id="11" name="TextBox 10">
            <a:extLst>
              <a:ext uri="{FF2B5EF4-FFF2-40B4-BE49-F238E27FC236}">
                <a16:creationId xmlns:a16="http://schemas.microsoft.com/office/drawing/2014/main" id="{7C19CE8C-9E1B-9244-166F-E880C6255BC6}"/>
              </a:ext>
            </a:extLst>
          </p:cNvPr>
          <p:cNvSpPr txBox="1"/>
          <p:nvPr/>
        </p:nvSpPr>
        <p:spPr>
          <a:xfrm>
            <a:off x="4289223" y="2183941"/>
            <a:ext cx="1655068" cy="307777"/>
          </a:xfrm>
          <a:prstGeom prst="rect">
            <a:avLst/>
          </a:prstGeom>
          <a:noFill/>
        </p:spPr>
        <p:txBody>
          <a:bodyPr wrap="none" rtlCol="0">
            <a:spAutoFit/>
          </a:bodyPr>
          <a:lstStyle/>
          <a:p>
            <a:r>
              <a:rPr lang="en-US" sz="1400" dirty="0"/>
              <a:t>Throttle Position</a:t>
            </a:r>
            <a:endParaRPr lang="en-ZA" sz="1400" dirty="0"/>
          </a:p>
        </p:txBody>
      </p:sp>
      <p:sp>
        <p:nvSpPr>
          <p:cNvPr id="12" name="TextBox 11">
            <a:extLst>
              <a:ext uri="{FF2B5EF4-FFF2-40B4-BE49-F238E27FC236}">
                <a16:creationId xmlns:a16="http://schemas.microsoft.com/office/drawing/2014/main" id="{6A7FDBB2-2D39-0007-FD4F-F8F48D0237A2}"/>
              </a:ext>
            </a:extLst>
          </p:cNvPr>
          <p:cNvSpPr txBox="1"/>
          <p:nvPr/>
        </p:nvSpPr>
        <p:spPr>
          <a:xfrm>
            <a:off x="4289223" y="2496368"/>
            <a:ext cx="1242648" cy="307777"/>
          </a:xfrm>
          <a:prstGeom prst="rect">
            <a:avLst/>
          </a:prstGeom>
          <a:noFill/>
        </p:spPr>
        <p:txBody>
          <a:bodyPr wrap="none" rtlCol="0">
            <a:spAutoFit/>
          </a:bodyPr>
          <a:lstStyle/>
          <a:p>
            <a:r>
              <a:rPr lang="en-US" sz="1400"/>
              <a:t>Engine RPM</a:t>
            </a:r>
            <a:endParaRPr lang="en-ZA" sz="1400"/>
          </a:p>
        </p:txBody>
      </p:sp>
      <p:sp>
        <p:nvSpPr>
          <p:cNvPr id="13" name="TextBox 12">
            <a:extLst>
              <a:ext uri="{FF2B5EF4-FFF2-40B4-BE49-F238E27FC236}">
                <a16:creationId xmlns:a16="http://schemas.microsoft.com/office/drawing/2014/main" id="{8D0AE9AE-F21C-3C48-C279-14600D91670C}"/>
              </a:ext>
            </a:extLst>
          </p:cNvPr>
          <p:cNvSpPr txBox="1"/>
          <p:nvPr/>
        </p:nvSpPr>
        <p:spPr>
          <a:xfrm>
            <a:off x="4289223" y="2808795"/>
            <a:ext cx="1806777" cy="307777"/>
          </a:xfrm>
          <a:prstGeom prst="rect">
            <a:avLst/>
          </a:prstGeom>
          <a:noFill/>
        </p:spPr>
        <p:txBody>
          <a:bodyPr wrap="none" rtlCol="0">
            <a:spAutoFit/>
          </a:bodyPr>
          <a:lstStyle/>
          <a:p>
            <a:r>
              <a:rPr lang="en-US" sz="1400" dirty="0"/>
              <a:t>Engaged Gear no.</a:t>
            </a:r>
            <a:endParaRPr lang="en-ZA" sz="1400" dirty="0"/>
          </a:p>
        </p:txBody>
      </p:sp>
      <p:sp>
        <p:nvSpPr>
          <p:cNvPr id="14" name="TextBox 13">
            <a:extLst>
              <a:ext uri="{FF2B5EF4-FFF2-40B4-BE49-F238E27FC236}">
                <a16:creationId xmlns:a16="http://schemas.microsoft.com/office/drawing/2014/main" id="{98627EF6-F029-B1B9-0E1D-9E8EB9AA6C0B}"/>
              </a:ext>
            </a:extLst>
          </p:cNvPr>
          <p:cNvSpPr txBox="1"/>
          <p:nvPr/>
        </p:nvSpPr>
        <p:spPr>
          <a:xfrm>
            <a:off x="4289223" y="3121223"/>
            <a:ext cx="1498808" cy="307777"/>
          </a:xfrm>
          <a:prstGeom prst="rect">
            <a:avLst/>
          </a:prstGeom>
          <a:noFill/>
        </p:spPr>
        <p:txBody>
          <a:bodyPr wrap="none" rtlCol="0">
            <a:spAutoFit/>
          </a:bodyPr>
          <a:lstStyle/>
          <a:p>
            <a:r>
              <a:rPr lang="en-US" sz="1400" dirty="0"/>
              <a:t>Fuel Flow Rate</a:t>
            </a:r>
            <a:endParaRPr lang="en-ZA" sz="1400" dirty="0"/>
          </a:p>
        </p:txBody>
      </p:sp>
      <p:cxnSp>
        <p:nvCxnSpPr>
          <p:cNvPr id="15" name="Straight Arrow Connector 14">
            <a:extLst>
              <a:ext uri="{FF2B5EF4-FFF2-40B4-BE49-F238E27FC236}">
                <a16:creationId xmlns:a16="http://schemas.microsoft.com/office/drawing/2014/main" id="{4D3A6764-8E3E-BBB9-D89B-76D28AAE40BF}"/>
              </a:ext>
            </a:extLst>
          </p:cNvPr>
          <p:cNvCxnSpPr>
            <a:cxnSpLocks/>
          </p:cNvCxnSpPr>
          <p:nvPr/>
        </p:nvCxnSpPr>
        <p:spPr>
          <a:xfrm>
            <a:off x="6217277" y="2024508"/>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DF4B4216-9EC0-27EB-F53E-22DE26634ABD}"/>
              </a:ext>
            </a:extLst>
          </p:cNvPr>
          <p:cNvCxnSpPr>
            <a:cxnSpLocks/>
          </p:cNvCxnSpPr>
          <p:nvPr/>
        </p:nvCxnSpPr>
        <p:spPr>
          <a:xfrm>
            <a:off x="6217277" y="2337159"/>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DCB15F3A-B965-B3A3-64D2-13A667024770}"/>
              </a:ext>
            </a:extLst>
          </p:cNvPr>
          <p:cNvCxnSpPr>
            <a:cxnSpLocks/>
          </p:cNvCxnSpPr>
          <p:nvPr/>
        </p:nvCxnSpPr>
        <p:spPr>
          <a:xfrm>
            <a:off x="6217277" y="2649810"/>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04ABD73A-F968-7225-642F-4EEC79858B44}"/>
              </a:ext>
            </a:extLst>
          </p:cNvPr>
          <p:cNvCxnSpPr>
            <a:cxnSpLocks/>
          </p:cNvCxnSpPr>
          <p:nvPr/>
        </p:nvCxnSpPr>
        <p:spPr>
          <a:xfrm>
            <a:off x="6217277" y="2962461"/>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CADC4CC7-9C34-5A25-CE7A-66DEF75DB4E0}"/>
              </a:ext>
            </a:extLst>
          </p:cNvPr>
          <p:cNvCxnSpPr>
            <a:cxnSpLocks/>
          </p:cNvCxnSpPr>
          <p:nvPr/>
        </p:nvCxnSpPr>
        <p:spPr>
          <a:xfrm>
            <a:off x="6217277" y="3275111"/>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E8512825-AF2A-BF79-7EA5-60672506A52C}"/>
              </a:ext>
            </a:extLst>
          </p:cNvPr>
          <p:cNvSpPr txBox="1"/>
          <p:nvPr/>
        </p:nvSpPr>
        <p:spPr>
          <a:xfrm>
            <a:off x="4289223" y="4206967"/>
            <a:ext cx="1785361" cy="307777"/>
          </a:xfrm>
          <a:prstGeom prst="rect">
            <a:avLst/>
          </a:prstGeom>
          <a:noFill/>
        </p:spPr>
        <p:txBody>
          <a:bodyPr wrap="none" rtlCol="0">
            <a:spAutoFit/>
          </a:bodyPr>
          <a:lstStyle/>
          <a:p>
            <a:r>
              <a:rPr lang="en-US" sz="1400" dirty="0"/>
              <a:t>Vehicle Vibrations</a:t>
            </a:r>
            <a:endParaRPr lang="en-ZA" sz="1400" dirty="0"/>
          </a:p>
        </p:txBody>
      </p:sp>
      <p:sp>
        <p:nvSpPr>
          <p:cNvPr id="21" name="TextBox 20">
            <a:extLst>
              <a:ext uri="{FF2B5EF4-FFF2-40B4-BE49-F238E27FC236}">
                <a16:creationId xmlns:a16="http://schemas.microsoft.com/office/drawing/2014/main" id="{35285134-3851-75E5-C023-F3F6913AC0DF}"/>
              </a:ext>
            </a:extLst>
          </p:cNvPr>
          <p:cNvSpPr txBox="1"/>
          <p:nvPr/>
        </p:nvSpPr>
        <p:spPr>
          <a:xfrm>
            <a:off x="4289223" y="4519394"/>
            <a:ext cx="1655068" cy="307777"/>
          </a:xfrm>
          <a:prstGeom prst="rect">
            <a:avLst/>
          </a:prstGeom>
          <a:noFill/>
        </p:spPr>
        <p:txBody>
          <a:bodyPr wrap="none" rtlCol="0">
            <a:spAutoFit/>
          </a:bodyPr>
          <a:lstStyle/>
          <a:p>
            <a:r>
              <a:rPr lang="en-US" sz="1400" dirty="0"/>
              <a:t>Throttle Position</a:t>
            </a:r>
            <a:endParaRPr lang="en-ZA" sz="1400" dirty="0"/>
          </a:p>
        </p:txBody>
      </p:sp>
      <p:sp>
        <p:nvSpPr>
          <p:cNvPr id="22" name="TextBox 21">
            <a:extLst>
              <a:ext uri="{FF2B5EF4-FFF2-40B4-BE49-F238E27FC236}">
                <a16:creationId xmlns:a16="http://schemas.microsoft.com/office/drawing/2014/main" id="{37543CAB-F2E6-D77C-899C-7A1C5E43271E}"/>
              </a:ext>
            </a:extLst>
          </p:cNvPr>
          <p:cNvSpPr txBox="1"/>
          <p:nvPr/>
        </p:nvSpPr>
        <p:spPr>
          <a:xfrm>
            <a:off x="4289223" y="4831821"/>
            <a:ext cx="1242648" cy="307777"/>
          </a:xfrm>
          <a:prstGeom prst="rect">
            <a:avLst/>
          </a:prstGeom>
          <a:noFill/>
        </p:spPr>
        <p:txBody>
          <a:bodyPr wrap="none" rtlCol="0">
            <a:spAutoFit/>
          </a:bodyPr>
          <a:lstStyle/>
          <a:p>
            <a:r>
              <a:rPr lang="en-US" sz="1400"/>
              <a:t>Engine RPM</a:t>
            </a:r>
            <a:endParaRPr lang="en-ZA" sz="1400"/>
          </a:p>
        </p:txBody>
      </p:sp>
      <p:sp>
        <p:nvSpPr>
          <p:cNvPr id="23" name="TextBox 22">
            <a:extLst>
              <a:ext uri="{FF2B5EF4-FFF2-40B4-BE49-F238E27FC236}">
                <a16:creationId xmlns:a16="http://schemas.microsoft.com/office/drawing/2014/main" id="{6A10C61C-9ED2-4146-45ED-A77C9F7A9ABA}"/>
              </a:ext>
            </a:extLst>
          </p:cNvPr>
          <p:cNvSpPr txBox="1"/>
          <p:nvPr/>
        </p:nvSpPr>
        <p:spPr>
          <a:xfrm>
            <a:off x="4289223" y="5144248"/>
            <a:ext cx="1806777" cy="307777"/>
          </a:xfrm>
          <a:prstGeom prst="rect">
            <a:avLst/>
          </a:prstGeom>
          <a:noFill/>
        </p:spPr>
        <p:txBody>
          <a:bodyPr wrap="none" rtlCol="0">
            <a:spAutoFit/>
          </a:bodyPr>
          <a:lstStyle/>
          <a:p>
            <a:r>
              <a:rPr lang="en-US" sz="1400" dirty="0"/>
              <a:t>Engaged Gear no.</a:t>
            </a:r>
            <a:endParaRPr lang="en-ZA" sz="1400" dirty="0"/>
          </a:p>
        </p:txBody>
      </p:sp>
      <p:sp>
        <p:nvSpPr>
          <p:cNvPr id="24" name="TextBox 23">
            <a:extLst>
              <a:ext uri="{FF2B5EF4-FFF2-40B4-BE49-F238E27FC236}">
                <a16:creationId xmlns:a16="http://schemas.microsoft.com/office/drawing/2014/main" id="{E480FCB8-56CB-0C67-0E8D-103856D839E0}"/>
              </a:ext>
            </a:extLst>
          </p:cNvPr>
          <p:cNvSpPr txBox="1"/>
          <p:nvPr/>
        </p:nvSpPr>
        <p:spPr>
          <a:xfrm>
            <a:off x="4289223" y="5456676"/>
            <a:ext cx="1498808" cy="307777"/>
          </a:xfrm>
          <a:prstGeom prst="rect">
            <a:avLst/>
          </a:prstGeom>
          <a:noFill/>
        </p:spPr>
        <p:txBody>
          <a:bodyPr wrap="none" rtlCol="0">
            <a:spAutoFit/>
          </a:bodyPr>
          <a:lstStyle/>
          <a:p>
            <a:r>
              <a:rPr lang="en-US" sz="1400" dirty="0"/>
              <a:t>Fuel Flow Rate</a:t>
            </a:r>
            <a:endParaRPr lang="en-ZA" sz="1400" dirty="0"/>
          </a:p>
        </p:txBody>
      </p:sp>
      <p:sp>
        <p:nvSpPr>
          <p:cNvPr id="26" name="Left Brace 25">
            <a:extLst>
              <a:ext uri="{FF2B5EF4-FFF2-40B4-BE49-F238E27FC236}">
                <a16:creationId xmlns:a16="http://schemas.microsoft.com/office/drawing/2014/main" id="{6A1A2E3D-F002-B70C-E46B-EB2EF108C051}"/>
              </a:ext>
            </a:extLst>
          </p:cNvPr>
          <p:cNvSpPr/>
          <p:nvPr/>
        </p:nvSpPr>
        <p:spPr>
          <a:xfrm>
            <a:off x="3883940" y="1871514"/>
            <a:ext cx="405284" cy="1517453"/>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sp>
        <p:nvSpPr>
          <p:cNvPr id="27" name="Left Brace 26">
            <a:extLst>
              <a:ext uri="{FF2B5EF4-FFF2-40B4-BE49-F238E27FC236}">
                <a16:creationId xmlns:a16="http://schemas.microsoft.com/office/drawing/2014/main" id="{DD6CBA65-DE2C-73AC-BE9D-D338BDCF28FE}"/>
              </a:ext>
            </a:extLst>
          </p:cNvPr>
          <p:cNvSpPr/>
          <p:nvPr/>
        </p:nvSpPr>
        <p:spPr>
          <a:xfrm>
            <a:off x="3883940" y="4257636"/>
            <a:ext cx="405284" cy="1517453"/>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sp>
        <p:nvSpPr>
          <p:cNvPr id="28" name="Flowchart: Manual Operation 27">
            <a:extLst>
              <a:ext uri="{FF2B5EF4-FFF2-40B4-BE49-F238E27FC236}">
                <a16:creationId xmlns:a16="http://schemas.microsoft.com/office/drawing/2014/main" id="{67C6C8E4-F973-9A46-CE94-5ADE82FD543E}"/>
              </a:ext>
            </a:extLst>
          </p:cNvPr>
          <p:cNvSpPr/>
          <p:nvPr/>
        </p:nvSpPr>
        <p:spPr>
          <a:xfrm rot="16200000">
            <a:off x="6820064" y="2181719"/>
            <a:ext cx="1899144" cy="917083"/>
          </a:xfrm>
          <a:prstGeom prst="flowChartManualOperation">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cxnSp>
        <p:nvCxnSpPr>
          <p:cNvPr id="30" name="Straight Arrow Connector 29">
            <a:extLst>
              <a:ext uri="{FF2B5EF4-FFF2-40B4-BE49-F238E27FC236}">
                <a16:creationId xmlns:a16="http://schemas.microsoft.com/office/drawing/2014/main" id="{B253BFD8-AC6D-AA3F-DBF7-6078975E8AAE}"/>
              </a:ext>
            </a:extLst>
          </p:cNvPr>
          <p:cNvCxnSpPr>
            <a:cxnSpLocks/>
          </p:cNvCxnSpPr>
          <p:nvPr/>
        </p:nvCxnSpPr>
        <p:spPr>
          <a:xfrm>
            <a:off x="8228178" y="2629854"/>
            <a:ext cx="5805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459449B7-349C-5D23-F77A-1BCE045FEA9A}"/>
              </a:ext>
            </a:extLst>
          </p:cNvPr>
          <p:cNvSpPr txBox="1"/>
          <p:nvPr/>
        </p:nvSpPr>
        <p:spPr>
          <a:xfrm>
            <a:off x="8820340" y="2399021"/>
            <a:ext cx="2448948" cy="461665"/>
          </a:xfrm>
          <a:prstGeom prst="rect">
            <a:avLst/>
          </a:prstGeom>
          <a:noFill/>
        </p:spPr>
        <p:txBody>
          <a:bodyPr wrap="square" rtlCol="0">
            <a:spAutoFit/>
          </a:bodyPr>
          <a:lstStyle/>
          <a:p>
            <a:r>
              <a:rPr lang="en-US" sz="1200" dirty="0"/>
              <a:t>Engine exhaust manifold temperature prediction</a:t>
            </a:r>
            <a:endParaRPr lang="en-ZA" sz="1200" dirty="0"/>
          </a:p>
        </p:txBody>
      </p:sp>
      <p:cxnSp>
        <p:nvCxnSpPr>
          <p:cNvPr id="33" name="Straight Arrow Connector 32">
            <a:extLst>
              <a:ext uri="{FF2B5EF4-FFF2-40B4-BE49-F238E27FC236}">
                <a16:creationId xmlns:a16="http://schemas.microsoft.com/office/drawing/2014/main" id="{8D796650-D758-CEF8-02F3-E7790849898D}"/>
              </a:ext>
            </a:extLst>
          </p:cNvPr>
          <p:cNvCxnSpPr>
            <a:cxnSpLocks/>
          </p:cNvCxnSpPr>
          <p:nvPr/>
        </p:nvCxnSpPr>
        <p:spPr>
          <a:xfrm>
            <a:off x="6217278" y="4378616"/>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0884366F-0648-AE4A-8BD0-24B04B9C0F33}"/>
              </a:ext>
            </a:extLst>
          </p:cNvPr>
          <p:cNvCxnSpPr>
            <a:cxnSpLocks/>
          </p:cNvCxnSpPr>
          <p:nvPr/>
        </p:nvCxnSpPr>
        <p:spPr>
          <a:xfrm>
            <a:off x="6217278" y="4691267"/>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183FBAB7-CD7B-FC48-AFF2-1211E58335B1}"/>
              </a:ext>
            </a:extLst>
          </p:cNvPr>
          <p:cNvCxnSpPr>
            <a:cxnSpLocks/>
          </p:cNvCxnSpPr>
          <p:nvPr/>
        </p:nvCxnSpPr>
        <p:spPr>
          <a:xfrm>
            <a:off x="6217278" y="5003918"/>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AA613CE-663C-51E7-3122-A9AA319A0F1C}"/>
              </a:ext>
            </a:extLst>
          </p:cNvPr>
          <p:cNvCxnSpPr>
            <a:cxnSpLocks/>
          </p:cNvCxnSpPr>
          <p:nvPr/>
        </p:nvCxnSpPr>
        <p:spPr>
          <a:xfrm>
            <a:off x="6217278" y="5316569"/>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6442E424-948E-2441-F88D-7AA3A17662FB}"/>
              </a:ext>
            </a:extLst>
          </p:cNvPr>
          <p:cNvCxnSpPr>
            <a:cxnSpLocks/>
          </p:cNvCxnSpPr>
          <p:nvPr/>
        </p:nvCxnSpPr>
        <p:spPr>
          <a:xfrm>
            <a:off x="6217278" y="5629219"/>
            <a:ext cx="10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Flowchart: Manual Operation 37">
            <a:extLst>
              <a:ext uri="{FF2B5EF4-FFF2-40B4-BE49-F238E27FC236}">
                <a16:creationId xmlns:a16="http://schemas.microsoft.com/office/drawing/2014/main" id="{98BB9214-2F8A-D81C-7161-8D4CFDD5B787}"/>
              </a:ext>
            </a:extLst>
          </p:cNvPr>
          <p:cNvSpPr/>
          <p:nvPr/>
        </p:nvSpPr>
        <p:spPr>
          <a:xfrm rot="16200000">
            <a:off x="6820065" y="4535827"/>
            <a:ext cx="1899144" cy="917083"/>
          </a:xfrm>
          <a:prstGeom prst="flowChartManualOperation">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9" name="TextBox 38">
            <a:extLst>
              <a:ext uri="{FF2B5EF4-FFF2-40B4-BE49-F238E27FC236}">
                <a16:creationId xmlns:a16="http://schemas.microsoft.com/office/drawing/2014/main" id="{85421294-B091-8696-5B7F-E74E1155585A}"/>
              </a:ext>
            </a:extLst>
          </p:cNvPr>
          <p:cNvSpPr txBox="1"/>
          <p:nvPr/>
        </p:nvSpPr>
        <p:spPr>
          <a:xfrm>
            <a:off x="7462803" y="2282585"/>
            <a:ext cx="816467" cy="646331"/>
          </a:xfrm>
          <a:prstGeom prst="rect">
            <a:avLst/>
          </a:prstGeom>
          <a:noFill/>
        </p:spPr>
        <p:txBody>
          <a:bodyPr wrap="square" rtlCol="0">
            <a:spAutoFit/>
          </a:bodyPr>
          <a:lstStyle/>
          <a:p>
            <a:r>
              <a:rPr lang="en-US" sz="1200" dirty="0"/>
              <a:t>Data-driven model</a:t>
            </a:r>
            <a:endParaRPr lang="en-ZA" sz="1200" dirty="0"/>
          </a:p>
        </p:txBody>
      </p:sp>
      <p:cxnSp>
        <p:nvCxnSpPr>
          <p:cNvPr id="40" name="Straight Arrow Connector 39">
            <a:extLst>
              <a:ext uri="{FF2B5EF4-FFF2-40B4-BE49-F238E27FC236}">
                <a16:creationId xmlns:a16="http://schemas.microsoft.com/office/drawing/2014/main" id="{1A942A8F-0CF0-C01B-5489-3EF90A506FFC}"/>
              </a:ext>
            </a:extLst>
          </p:cNvPr>
          <p:cNvCxnSpPr>
            <a:cxnSpLocks/>
          </p:cNvCxnSpPr>
          <p:nvPr/>
        </p:nvCxnSpPr>
        <p:spPr>
          <a:xfrm>
            <a:off x="8228179" y="4983962"/>
            <a:ext cx="5805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1" name="TextBox 40">
            <a:extLst>
              <a:ext uri="{FF2B5EF4-FFF2-40B4-BE49-F238E27FC236}">
                <a16:creationId xmlns:a16="http://schemas.microsoft.com/office/drawing/2014/main" id="{42DF962F-47FC-168E-DC97-DCBB8F3D8314}"/>
              </a:ext>
            </a:extLst>
          </p:cNvPr>
          <p:cNvSpPr txBox="1"/>
          <p:nvPr/>
        </p:nvSpPr>
        <p:spPr>
          <a:xfrm>
            <a:off x="8820341" y="4753129"/>
            <a:ext cx="2448948" cy="461665"/>
          </a:xfrm>
          <a:prstGeom prst="rect">
            <a:avLst/>
          </a:prstGeom>
          <a:noFill/>
        </p:spPr>
        <p:txBody>
          <a:bodyPr wrap="square" rtlCol="0">
            <a:spAutoFit/>
          </a:bodyPr>
          <a:lstStyle/>
          <a:p>
            <a:r>
              <a:rPr lang="en-US" sz="1200" dirty="0"/>
              <a:t>Engine exhaust manifold temperature prediction</a:t>
            </a:r>
            <a:endParaRPr lang="en-ZA" sz="1200" dirty="0"/>
          </a:p>
        </p:txBody>
      </p:sp>
      <p:sp>
        <p:nvSpPr>
          <p:cNvPr id="42" name="TextBox 41">
            <a:extLst>
              <a:ext uri="{FF2B5EF4-FFF2-40B4-BE49-F238E27FC236}">
                <a16:creationId xmlns:a16="http://schemas.microsoft.com/office/drawing/2014/main" id="{9E0FB495-3A59-9206-0369-D7E90FCA07A1}"/>
              </a:ext>
            </a:extLst>
          </p:cNvPr>
          <p:cNvSpPr txBox="1"/>
          <p:nvPr/>
        </p:nvSpPr>
        <p:spPr>
          <a:xfrm>
            <a:off x="7462805" y="4680752"/>
            <a:ext cx="816467" cy="646331"/>
          </a:xfrm>
          <a:prstGeom prst="rect">
            <a:avLst/>
          </a:prstGeom>
          <a:noFill/>
        </p:spPr>
        <p:txBody>
          <a:bodyPr wrap="square" rtlCol="0">
            <a:spAutoFit/>
          </a:bodyPr>
          <a:lstStyle/>
          <a:p>
            <a:r>
              <a:rPr lang="en-US" sz="1200" dirty="0"/>
              <a:t>Data-driven model</a:t>
            </a:r>
            <a:endParaRPr lang="en-ZA" sz="1200" dirty="0"/>
          </a:p>
        </p:txBody>
      </p:sp>
      <p:sp>
        <p:nvSpPr>
          <p:cNvPr id="43" name="TextBox 42">
            <a:extLst>
              <a:ext uri="{FF2B5EF4-FFF2-40B4-BE49-F238E27FC236}">
                <a16:creationId xmlns:a16="http://schemas.microsoft.com/office/drawing/2014/main" id="{D9BF6104-1158-0364-9FA0-EF32BFF35279}"/>
              </a:ext>
            </a:extLst>
          </p:cNvPr>
          <p:cNvSpPr txBox="1"/>
          <p:nvPr/>
        </p:nvSpPr>
        <p:spPr>
          <a:xfrm>
            <a:off x="1617734" y="6372225"/>
            <a:ext cx="933269" cy="461665"/>
          </a:xfrm>
          <a:prstGeom prst="rect">
            <a:avLst/>
          </a:prstGeom>
          <a:noFill/>
        </p:spPr>
        <p:txBody>
          <a:bodyPr wrap="none" rtlCol="0">
            <a:spAutoFit/>
          </a:bodyPr>
          <a:lstStyle/>
          <a:p>
            <a:r>
              <a:rPr lang="en-US" sz="2400" dirty="0"/>
              <a:t>Fleet</a:t>
            </a:r>
            <a:endParaRPr lang="en-ZA" sz="2400" dirty="0"/>
          </a:p>
        </p:txBody>
      </p:sp>
      <p:grpSp>
        <p:nvGrpSpPr>
          <p:cNvPr id="47" name="Group 46">
            <a:extLst>
              <a:ext uri="{FF2B5EF4-FFF2-40B4-BE49-F238E27FC236}">
                <a16:creationId xmlns:a16="http://schemas.microsoft.com/office/drawing/2014/main" id="{C67D15E0-4895-BDDF-F82D-75CC8C89D4B4}"/>
              </a:ext>
            </a:extLst>
          </p:cNvPr>
          <p:cNvGrpSpPr/>
          <p:nvPr/>
        </p:nvGrpSpPr>
        <p:grpSpPr>
          <a:xfrm>
            <a:off x="2023640" y="5867102"/>
            <a:ext cx="121456" cy="400350"/>
            <a:chOff x="1690359" y="2764435"/>
            <a:chExt cx="500391" cy="1649414"/>
          </a:xfrm>
        </p:grpSpPr>
        <p:sp>
          <p:nvSpPr>
            <p:cNvPr id="44" name="Oval 43">
              <a:extLst>
                <a:ext uri="{FF2B5EF4-FFF2-40B4-BE49-F238E27FC236}">
                  <a16:creationId xmlns:a16="http://schemas.microsoft.com/office/drawing/2014/main" id="{649A5E8E-B9E6-FA72-70A1-D161F4B720EF}"/>
                </a:ext>
              </a:extLst>
            </p:cNvPr>
            <p:cNvSpPr/>
            <p:nvPr/>
          </p:nvSpPr>
          <p:spPr>
            <a:xfrm>
              <a:off x="1695450" y="3342183"/>
              <a:ext cx="495300" cy="4953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45" name="Oval 44">
              <a:extLst>
                <a:ext uri="{FF2B5EF4-FFF2-40B4-BE49-F238E27FC236}">
                  <a16:creationId xmlns:a16="http://schemas.microsoft.com/office/drawing/2014/main" id="{AFBD3AEB-A55E-1395-3CAA-01102521B206}"/>
                </a:ext>
              </a:extLst>
            </p:cNvPr>
            <p:cNvSpPr/>
            <p:nvPr/>
          </p:nvSpPr>
          <p:spPr>
            <a:xfrm>
              <a:off x="1695450" y="3918549"/>
              <a:ext cx="495300" cy="4953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46" name="Oval 45">
              <a:extLst>
                <a:ext uri="{FF2B5EF4-FFF2-40B4-BE49-F238E27FC236}">
                  <a16:creationId xmlns:a16="http://schemas.microsoft.com/office/drawing/2014/main" id="{4A4A61E7-EEAA-3328-7879-A8FC283FB47B}"/>
                </a:ext>
              </a:extLst>
            </p:cNvPr>
            <p:cNvSpPr/>
            <p:nvPr/>
          </p:nvSpPr>
          <p:spPr>
            <a:xfrm>
              <a:off x="1690359" y="2764435"/>
              <a:ext cx="495300" cy="4953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grpSp>
      <p:cxnSp>
        <p:nvCxnSpPr>
          <p:cNvPr id="49" name="Straight Connector 48">
            <a:extLst>
              <a:ext uri="{FF2B5EF4-FFF2-40B4-BE49-F238E27FC236}">
                <a16:creationId xmlns:a16="http://schemas.microsoft.com/office/drawing/2014/main" id="{8B3B951C-2B4D-CDD5-348B-A17E842A8D83}"/>
              </a:ext>
            </a:extLst>
          </p:cNvPr>
          <p:cNvCxnSpPr/>
          <p:nvPr/>
        </p:nvCxnSpPr>
        <p:spPr>
          <a:xfrm>
            <a:off x="419100" y="3857625"/>
            <a:ext cx="6524625" cy="0"/>
          </a:xfrm>
          <a:prstGeom prst="line">
            <a:avLst/>
          </a:prstGeom>
        </p:spPr>
        <p:style>
          <a:lnRef idx="1">
            <a:schemeClr val="dk1"/>
          </a:lnRef>
          <a:fillRef idx="0">
            <a:schemeClr val="dk1"/>
          </a:fillRef>
          <a:effectRef idx="0">
            <a:schemeClr val="dk1"/>
          </a:effectRef>
          <a:fontRef idx="minor">
            <a:schemeClr val="tx1"/>
          </a:fontRef>
        </p:style>
      </p:cxnSp>
      <p:sp>
        <p:nvSpPr>
          <p:cNvPr id="50" name="Arrow: Up-Down 49">
            <a:extLst>
              <a:ext uri="{FF2B5EF4-FFF2-40B4-BE49-F238E27FC236}">
                <a16:creationId xmlns:a16="http://schemas.microsoft.com/office/drawing/2014/main" id="{2F8300C6-B685-ECEC-3F53-F2903908A9EE}"/>
              </a:ext>
            </a:extLst>
          </p:cNvPr>
          <p:cNvSpPr/>
          <p:nvPr/>
        </p:nvSpPr>
        <p:spPr>
          <a:xfrm>
            <a:off x="7636638" y="3419145"/>
            <a:ext cx="317089" cy="785672"/>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51" name="TextBox 50">
            <a:extLst>
              <a:ext uri="{FF2B5EF4-FFF2-40B4-BE49-F238E27FC236}">
                <a16:creationId xmlns:a16="http://schemas.microsoft.com/office/drawing/2014/main" id="{CFB91C60-D859-0A84-9A59-EB5E3E2AB902}"/>
              </a:ext>
            </a:extLst>
          </p:cNvPr>
          <p:cNvSpPr txBox="1"/>
          <p:nvPr/>
        </p:nvSpPr>
        <p:spPr>
          <a:xfrm>
            <a:off x="8001175" y="3502558"/>
            <a:ext cx="1964419" cy="584775"/>
          </a:xfrm>
          <a:prstGeom prst="rect">
            <a:avLst/>
          </a:prstGeom>
          <a:noFill/>
        </p:spPr>
        <p:txBody>
          <a:bodyPr wrap="square" rtlCol="0">
            <a:spAutoFit/>
          </a:bodyPr>
          <a:lstStyle/>
          <a:p>
            <a:r>
              <a:rPr lang="en-US" sz="1600" dirty="0"/>
              <a:t>Transfer learning calibration</a:t>
            </a:r>
            <a:endParaRPr lang="en-ZA" sz="1600" dirty="0"/>
          </a:p>
        </p:txBody>
      </p:sp>
      <p:sp>
        <p:nvSpPr>
          <p:cNvPr id="52" name="TextBox 51">
            <a:extLst>
              <a:ext uri="{FF2B5EF4-FFF2-40B4-BE49-F238E27FC236}">
                <a16:creationId xmlns:a16="http://schemas.microsoft.com/office/drawing/2014/main" id="{EF8986C7-04AA-1809-DDA3-10304B0A6E2E}"/>
              </a:ext>
            </a:extLst>
          </p:cNvPr>
          <p:cNvSpPr txBox="1"/>
          <p:nvPr/>
        </p:nvSpPr>
        <p:spPr>
          <a:xfrm>
            <a:off x="5116757" y="1071201"/>
            <a:ext cx="2381907" cy="338554"/>
          </a:xfrm>
          <a:prstGeom prst="rect">
            <a:avLst/>
          </a:prstGeom>
          <a:noFill/>
        </p:spPr>
        <p:txBody>
          <a:bodyPr wrap="square" rtlCol="0">
            <a:spAutoFit/>
          </a:bodyPr>
          <a:lstStyle/>
          <a:p>
            <a:r>
              <a:rPr lang="en-US" sz="1600" b="1" u="sng" dirty="0"/>
              <a:t>Simulated vehicle</a:t>
            </a:r>
            <a:endParaRPr lang="en-ZA" sz="1600" b="1" u="sng" dirty="0"/>
          </a:p>
        </p:txBody>
      </p:sp>
      <p:sp>
        <p:nvSpPr>
          <p:cNvPr id="53" name="TextBox 52">
            <a:extLst>
              <a:ext uri="{FF2B5EF4-FFF2-40B4-BE49-F238E27FC236}">
                <a16:creationId xmlns:a16="http://schemas.microsoft.com/office/drawing/2014/main" id="{1C7B850E-50B0-EAE6-4797-74A0E9B833AB}"/>
              </a:ext>
            </a:extLst>
          </p:cNvPr>
          <p:cNvSpPr txBox="1"/>
          <p:nvPr/>
        </p:nvSpPr>
        <p:spPr>
          <a:xfrm>
            <a:off x="3810928" y="6090119"/>
            <a:ext cx="5133047" cy="338554"/>
          </a:xfrm>
          <a:prstGeom prst="rect">
            <a:avLst/>
          </a:prstGeom>
          <a:noFill/>
        </p:spPr>
        <p:txBody>
          <a:bodyPr wrap="square" rtlCol="0">
            <a:spAutoFit/>
          </a:bodyPr>
          <a:lstStyle/>
          <a:p>
            <a:r>
              <a:rPr lang="en-US" sz="1600" b="1" u="sng" dirty="0"/>
              <a:t>Real vehicle with limited instrumentation</a:t>
            </a:r>
            <a:endParaRPr lang="en-ZA" sz="1600" b="1" u="sng" dirty="0"/>
          </a:p>
        </p:txBody>
      </p:sp>
      <p:cxnSp>
        <p:nvCxnSpPr>
          <p:cNvPr id="54" name="Straight Arrow Connector 53">
            <a:extLst>
              <a:ext uri="{FF2B5EF4-FFF2-40B4-BE49-F238E27FC236}">
                <a16:creationId xmlns:a16="http://schemas.microsoft.com/office/drawing/2014/main" id="{66768171-C657-E1C0-B534-E8105619953A}"/>
              </a:ext>
            </a:extLst>
          </p:cNvPr>
          <p:cNvCxnSpPr>
            <a:cxnSpLocks/>
          </p:cNvCxnSpPr>
          <p:nvPr/>
        </p:nvCxnSpPr>
        <p:spPr>
          <a:xfrm flipV="1">
            <a:off x="9668897" y="2024508"/>
            <a:ext cx="179953" cy="37451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56" name="TextBox 55">
            <a:extLst>
              <a:ext uri="{FF2B5EF4-FFF2-40B4-BE49-F238E27FC236}">
                <a16:creationId xmlns:a16="http://schemas.microsoft.com/office/drawing/2014/main" id="{6A31D177-B6F0-0883-FD8F-6E9D7A3AE51E}"/>
              </a:ext>
            </a:extLst>
          </p:cNvPr>
          <p:cNvSpPr txBox="1"/>
          <p:nvPr/>
        </p:nvSpPr>
        <p:spPr>
          <a:xfrm>
            <a:off x="9030108" y="1744295"/>
            <a:ext cx="1954585" cy="276999"/>
          </a:xfrm>
          <a:prstGeom prst="rect">
            <a:avLst/>
          </a:prstGeom>
          <a:noFill/>
        </p:spPr>
        <p:txBody>
          <a:bodyPr wrap="square" rtlCol="0">
            <a:spAutoFit/>
          </a:bodyPr>
          <a:lstStyle/>
          <a:p>
            <a:r>
              <a:rPr lang="en-US" sz="1200" dirty="0">
                <a:solidFill>
                  <a:schemeClr val="accent6"/>
                </a:solidFill>
              </a:rPr>
              <a:t>Known during training</a:t>
            </a:r>
            <a:endParaRPr lang="en-ZA" sz="1200" dirty="0">
              <a:solidFill>
                <a:schemeClr val="accent6"/>
              </a:solidFill>
            </a:endParaRPr>
          </a:p>
        </p:txBody>
      </p:sp>
      <p:cxnSp>
        <p:nvCxnSpPr>
          <p:cNvPr id="57" name="Straight Arrow Connector 56">
            <a:extLst>
              <a:ext uri="{FF2B5EF4-FFF2-40B4-BE49-F238E27FC236}">
                <a16:creationId xmlns:a16="http://schemas.microsoft.com/office/drawing/2014/main" id="{407C3E6B-D09D-06AF-6233-B42A7218E20C}"/>
              </a:ext>
            </a:extLst>
          </p:cNvPr>
          <p:cNvCxnSpPr>
            <a:cxnSpLocks/>
          </p:cNvCxnSpPr>
          <p:nvPr/>
        </p:nvCxnSpPr>
        <p:spPr>
          <a:xfrm flipV="1">
            <a:off x="10537708" y="4330748"/>
            <a:ext cx="179953" cy="374513"/>
          </a:xfrm>
          <a:prstGeom prst="straightConnector1">
            <a:avLst/>
          </a:prstGeom>
          <a:ln>
            <a:solidFill>
              <a:srgbClr val="FF0000"/>
            </a:solidFill>
            <a:tailEnd type="triangle"/>
          </a:ln>
        </p:spPr>
        <p:style>
          <a:lnRef idx="1">
            <a:schemeClr val="accent6"/>
          </a:lnRef>
          <a:fillRef idx="0">
            <a:schemeClr val="accent6"/>
          </a:fillRef>
          <a:effectRef idx="0">
            <a:schemeClr val="accent6"/>
          </a:effectRef>
          <a:fontRef idx="minor">
            <a:schemeClr val="tx1"/>
          </a:fontRef>
        </p:style>
      </p:cxnSp>
      <p:sp>
        <p:nvSpPr>
          <p:cNvPr id="58" name="TextBox 57">
            <a:extLst>
              <a:ext uri="{FF2B5EF4-FFF2-40B4-BE49-F238E27FC236}">
                <a16:creationId xmlns:a16="http://schemas.microsoft.com/office/drawing/2014/main" id="{E73FDCE4-B628-18B4-7F82-B512E0E221DA}"/>
              </a:ext>
            </a:extLst>
          </p:cNvPr>
          <p:cNvSpPr txBox="1"/>
          <p:nvPr/>
        </p:nvSpPr>
        <p:spPr>
          <a:xfrm>
            <a:off x="9898919" y="4050535"/>
            <a:ext cx="1954585" cy="276999"/>
          </a:xfrm>
          <a:prstGeom prst="rect">
            <a:avLst/>
          </a:prstGeom>
          <a:noFill/>
        </p:spPr>
        <p:txBody>
          <a:bodyPr wrap="square" rtlCol="0">
            <a:spAutoFit/>
          </a:bodyPr>
          <a:lstStyle/>
          <a:p>
            <a:r>
              <a:rPr lang="en-US" sz="1200" dirty="0">
                <a:solidFill>
                  <a:srgbClr val="FF0000"/>
                </a:solidFill>
              </a:rPr>
              <a:t>Hidden during training</a:t>
            </a:r>
            <a:endParaRPr lang="en-ZA" sz="1200" dirty="0">
              <a:solidFill>
                <a:srgbClr val="FF0000"/>
              </a:solidFill>
            </a:endParaRPr>
          </a:p>
        </p:txBody>
      </p:sp>
    </p:spTree>
    <p:extLst>
      <p:ext uri="{BB962C8B-B14F-4D97-AF65-F5344CB8AC3E}">
        <p14:creationId xmlns:p14="http://schemas.microsoft.com/office/powerpoint/2010/main" val="776351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Numerical study on vehicle:</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12</a:t>
            </a:fld>
            <a:endParaRPr lang="en-GB"/>
          </a:p>
        </p:txBody>
      </p:sp>
      <p:pic>
        <p:nvPicPr>
          <p:cNvPr id="23" name="Picture 22">
            <a:extLst>
              <a:ext uri="{FF2B5EF4-FFF2-40B4-BE49-F238E27FC236}">
                <a16:creationId xmlns:a16="http://schemas.microsoft.com/office/drawing/2014/main" id="{009F1D5D-950A-A48C-AF5E-F9D1CF892447}"/>
              </a:ext>
            </a:extLst>
          </p:cNvPr>
          <p:cNvPicPr>
            <a:picLocks noChangeAspect="1"/>
          </p:cNvPicPr>
          <p:nvPr/>
        </p:nvPicPr>
        <p:blipFill>
          <a:blip r:embed="rId3"/>
          <a:stretch>
            <a:fillRect/>
          </a:stretch>
        </p:blipFill>
        <p:spPr>
          <a:xfrm>
            <a:off x="1043683" y="1740382"/>
            <a:ext cx="10515600" cy="4566274"/>
          </a:xfrm>
          <a:prstGeom prst="rect">
            <a:avLst/>
          </a:prstGeom>
        </p:spPr>
      </p:pic>
    </p:spTree>
    <p:extLst>
      <p:ext uri="{BB962C8B-B14F-4D97-AF65-F5344CB8AC3E}">
        <p14:creationId xmlns:p14="http://schemas.microsoft.com/office/powerpoint/2010/main" val="180415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Numerical study on vehicle</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13</a:t>
            </a:fld>
            <a:endParaRPr lang="en-GB"/>
          </a:p>
        </p:txBody>
      </p:sp>
      <p:sp>
        <p:nvSpPr>
          <p:cNvPr id="8" name="Flowchart: Manual Operation 7">
            <a:extLst>
              <a:ext uri="{FF2B5EF4-FFF2-40B4-BE49-F238E27FC236}">
                <a16:creationId xmlns:a16="http://schemas.microsoft.com/office/drawing/2014/main" id="{ACF3DC05-0D66-3AC6-CDC2-98FB89E57DC4}"/>
              </a:ext>
            </a:extLst>
          </p:cNvPr>
          <p:cNvSpPr/>
          <p:nvPr/>
        </p:nvSpPr>
        <p:spPr>
          <a:xfrm rot="16200000">
            <a:off x="4794324" y="3229416"/>
            <a:ext cx="2603351" cy="1807285"/>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extBox 8">
            <a:extLst>
              <a:ext uri="{FF2B5EF4-FFF2-40B4-BE49-F238E27FC236}">
                <a16:creationId xmlns:a16="http://schemas.microsoft.com/office/drawing/2014/main" id="{E8CA4A9B-30E1-3C47-C919-93018997A91C}"/>
              </a:ext>
            </a:extLst>
          </p:cNvPr>
          <p:cNvSpPr txBox="1"/>
          <p:nvPr/>
        </p:nvSpPr>
        <p:spPr>
          <a:xfrm>
            <a:off x="1237129" y="1690688"/>
            <a:ext cx="2824812" cy="646331"/>
          </a:xfrm>
          <a:prstGeom prst="rect">
            <a:avLst/>
          </a:prstGeom>
          <a:noFill/>
        </p:spPr>
        <p:txBody>
          <a:bodyPr wrap="none" rtlCol="0">
            <a:spAutoFit/>
          </a:bodyPr>
          <a:lstStyle/>
          <a:p>
            <a:r>
              <a:rPr lang="en-US" sz="3600"/>
              <a:t>Input data:</a:t>
            </a:r>
            <a:endParaRPr lang="en-ZA" sz="3600"/>
          </a:p>
        </p:txBody>
      </p:sp>
      <p:sp>
        <p:nvSpPr>
          <p:cNvPr id="10" name="TextBox 9">
            <a:extLst>
              <a:ext uri="{FF2B5EF4-FFF2-40B4-BE49-F238E27FC236}">
                <a16:creationId xmlns:a16="http://schemas.microsoft.com/office/drawing/2014/main" id="{A0427ECE-02F6-5D78-8BF9-2D7B7459F6BA}"/>
              </a:ext>
            </a:extLst>
          </p:cNvPr>
          <p:cNvSpPr txBox="1"/>
          <p:nvPr/>
        </p:nvSpPr>
        <p:spPr>
          <a:xfrm>
            <a:off x="1270856" y="2983296"/>
            <a:ext cx="2463175" cy="400110"/>
          </a:xfrm>
          <a:prstGeom prst="rect">
            <a:avLst/>
          </a:prstGeom>
          <a:noFill/>
        </p:spPr>
        <p:txBody>
          <a:bodyPr wrap="none" rtlCol="0">
            <a:spAutoFit/>
          </a:bodyPr>
          <a:lstStyle/>
          <a:p>
            <a:r>
              <a:rPr lang="en-US" sz="2000"/>
              <a:t>Vehicle Vibrations</a:t>
            </a:r>
            <a:endParaRPr lang="en-ZA" sz="2000"/>
          </a:p>
        </p:txBody>
      </p:sp>
      <p:sp>
        <p:nvSpPr>
          <p:cNvPr id="11" name="TextBox 10">
            <a:extLst>
              <a:ext uri="{FF2B5EF4-FFF2-40B4-BE49-F238E27FC236}">
                <a16:creationId xmlns:a16="http://schemas.microsoft.com/office/drawing/2014/main" id="{EBCADB19-D1A2-3D78-C1D9-1C05C955373D}"/>
              </a:ext>
            </a:extLst>
          </p:cNvPr>
          <p:cNvSpPr txBox="1"/>
          <p:nvPr/>
        </p:nvSpPr>
        <p:spPr>
          <a:xfrm>
            <a:off x="1454111" y="3458150"/>
            <a:ext cx="2279920" cy="400110"/>
          </a:xfrm>
          <a:prstGeom prst="rect">
            <a:avLst/>
          </a:prstGeom>
          <a:noFill/>
        </p:spPr>
        <p:txBody>
          <a:bodyPr wrap="none" rtlCol="0">
            <a:spAutoFit/>
          </a:bodyPr>
          <a:lstStyle/>
          <a:p>
            <a:r>
              <a:rPr lang="en-US" sz="2000"/>
              <a:t>Throttle Position</a:t>
            </a:r>
            <a:endParaRPr lang="en-ZA" sz="2000"/>
          </a:p>
        </p:txBody>
      </p:sp>
      <p:sp>
        <p:nvSpPr>
          <p:cNvPr id="12" name="TextBox 11">
            <a:extLst>
              <a:ext uri="{FF2B5EF4-FFF2-40B4-BE49-F238E27FC236}">
                <a16:creationId xmlns:a16="http://schemas.microsoft.com/office/drawing/2014/main" id="{701DEFAF-4451-CCDB-CDF5-8B89747E7F0F}"/>
              </a:ext>
            </a:extLst>
          </p:cNvPr>
          <p:cNvSpPr txBox="1"/>
          <p:nvPr/>
        </p:nvSpPr>
        <p:spPr>
          <a:xfrm>
            <a:off x="2042542" y="3933004"/>
            <a:ext cx="1691489" cy="400110"/>
          </a:xfrm>
          <a:prstGeom prst="rect">
            <a:avLst/>
          </a:prstGeom>
          <a:noFill/>
        </p:spPr>
        <p:txBody>
          <a:bodyPr wrap="none" rtlCol="0">
            <a:spAutoFit/>
          </a:bodyPr>
          <a:lstStyle/>
          <a:p>
            <a:r>
              <a:rPr lang="en-US" sz="2000"/>
              <a:t>Engine RPM</a:t>
            </a:r>
            <a:endParaRPr lang="en-ZA" sz="2000"/>
          </a:p>
        </p:txBody>
      </p:sp>
      <p:sp>
        <p:nvSpPr>
          <p:cNvPr id="13" name="TextBox 12">
            <a:extLst>
              <a:ext uri="{FF2B5EF4-FFF2-40B4-BE49-F238E27FC236}">
                <a16:creationId xmlns:a16="http://schemas.microsoft.com/office/drawing/2014/main" id="{20EB8C76-AC85-D1D7-E1F8-49CC0E40659A}"/>
              </a:ext>
            </a:extLst>
          </p:cNvPr>
          <p:cNvSpPr txBox="1"/>
          <p:nvPr/>
        </p:nvSpPr>
        <p:spPr>
          <a:xfrm>
            <a:off x="1237129" y="4407858"/>
            <a:ext cx="2496902" cy="400110"/>
          </a:xfrm>
          <a:prstGeom prst="rect">
            <a:avLst/>
          </a:prstGeom>
          <a:noFill/>
        </p:spPr>
        <p:txBody>
          <a:bodyPr wrap="none" rtlCol="0">
            <a:spAutoFit/>
          </a:bodyPr>
          <a:lstStyle/>
          <a:p>
            <a:r>
              <a:rPr lang="en-US" sz="2000"/>
              <a:t>Engaged Gear no.</a:t>
            </a:r>
            <a:endParaRPr lang="en-ZA" sz="2000"/>
          </a:p>
        </p:txBody>
      </p:sp>
      <p:sp>
        <p:nvSpPr>
          <p:cNvPr id="14" name="TextBox 13">
            <a:extLst>
              <a:ext uri="{FF2B5EF4-FFF2-40B4-BE49-F238E27FC236}">
                <a16:creationId xmlns:a16="http://schemas.microsoft.com/office/drawing/2014/main" id="{6E991159-5DFE-A2B2-3BAC-D95D2987A970}"/>
              </a:ext>
            </a:extLst>
          </p:cNvPr>
          <p:cNvSpPr txBox="1"/>
          <p:nvPr/>
        </p:nvSpPr>
        <p:spPr>
          <a:xfrm>
            <a:off x="1674043" y="4882711"/>
            <a:ext cx="2059988" cy="400110"/>
          </a:xfrm>
          <a:prstGeom prst="rect">
            <a:avLst/>
          </a:prstGeom>
          <a:noFill/>
        </p:spPr>
        <p:txBody>
          <a:bodyPr wrap="none" rtlCol="0">
            <a:spAutoFit/>
          </a:bodyPr>
          <a:lstStyle/>
          <a:p>
            <a:r>
              <a:rPr lang="en-US" sz="2000"/>
              <a:t>Fuel Flow Rate</a:t>
            </a:r>
            <a:endParaRPr lang="en-ZA" sz="2000"/>
          </a:p>
        </p:txBody>
      </p:sp>
      <p:cxnSp>
        <p:nvCxnSpPr>
          <p:cNvPr id="15" name="Straight Arrow Connector 14">
            <a:extLst>
              <a:ext uri="{FF2B5EF4-FFF2-40B4-BE49-F238E27FC236}">
                <a16:creationId xmlns:a16="http://schemas.microsoft.com/office/drawing/2014/main" id="{CC4BF710-8961-AE1B-ECAA-470625A8C9DE}"/>
              </a:ext>
            </a:extLst>
          </p:cNvPr>
          <p:cNvCxnSpPr>
            <a:cxnSpLocks/>
          </p:cNvCxnSpPr>
          <p:nvPr/>
        </p:nvCxnSpPr>
        <p:spPr>
          <a:xfrm>
            <a:off x="3734031" y="3183351"/>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A7C37FD5-BC92-1E0A-5817-0CA7CDEA1A4F}"/>
              </a:ext>
            </a:extLst>
          </p:cNvPr>
          <p:cNvCxnSpPr>
            <a:cxnSpLocks/>
          </p:cNvCxnSpPr>
          <p:nvPr/>
        </p:nvCxnSpPr>
        <p:spPr>
          <a:xfrm>
            <a:off x="3734031" y="3680601"/>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65CE6C40-9686-CAAA-55E6-35C5D2C1CBE4}"/>
              </a:ext>
            </a:extLst>
          </p:cNvPr>
          <p:cNvCxnSpPr>
            <a:cxnSpLocks/>
          </p:cNvCxnSpPr>
          <p:nvPr/>
        </p:nvCxnSpPr>
        <p:spPr>
          <a:xfrm>
            <a:off x="3734031" y="4147989"/>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76E17998-99C7-2CA1-3349-B766E7DDB8FA}"/>
              </a:ext>
            </a:extLst>
          </p:cNvPr>
          <p:cNvCxnSpPr>
            <a:cxnSpLocks/>
          </p:cNvCxnSpPr>
          <p:nvPr/>
        </p:nvCxnSpPr>
        <p:spPr>
          <a:xfrm>
            <a:off x="3734031" y="4615377"/>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E58F0C3A-8634-C1CC-B7F0-4056AC4656BC}"/>
              </a:ext>
            </a:extLst>
          </p:cNvPr>
          <p:cNvCxnSpPr>
            <a:cxnSpLocks/>
          </p:cNvCxnSpPr>
          <p:nvPr/>
        </p:nvCxnSpPr>
        <p:spPr>
          <a:xfrm>
            <a:off x="3734031" y="5082766"/>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17194C53-D108-3668-08F2-8711BAA81E00}"/>
              </a:ext>
            </a:extLst>
          </p:cNvPr>
          <p:cNvSpPr txBox="1"/>
          <p:nvPr/>
        </p:nvSpPr>
        <p:spPr>
          <a:xfrm>
            <a:off x="4941007" y="2134133"/>
            <a:ext cx="2590133" cy="400110"/>
          </a:xfrm>
          <a:prstGeom prst="rect">
            <a:avLst/>
          </a:prstGeom>
          <a:noFill/>
        </p:spPr>
        <p:txBody>
          <a:bodyPr wrap="none" rtlCol="0">
            <a:spAutoFit/>
          </a:bodyPr>
          <a:lstStyle/>
          <a:p>
            <a:r>
              <a:rPr lang="en-US" sz="2000"/>
              <a:t>Data-driven model</a:t>
            </a:r>
            <a:endParaRPr lang="en-ZA" sz="2000"/>
          </a:p>
        </p:txBody>
      </p:sp>
      <p:cxnSp>
        <p:nvCxnSpPr>
          <p:cNvPr id="21" name="Straight Arrow Connector 20">
            <a:extLst>
              <a:ext uri="{FF2B5EF4-FFF2-40B4-BE49-F238E27FC236}">
                <a16:creationId xmlns:a16="http://schemas.microsoft.com/office/drawing/2014/main" id="{8B7E7AD4-0E66-B0E0-5C8C-F56E1B6FCABC}"/>
              </a:ext>
            </a:extLst>
          </p:cNvPr>
          <p:cNvCxnSpPr>
            <a:cxnSpLocks/>
          </p:cNvCxnSpPr>
          <p:nvPr/>
        </p:nvCxnSpPr>
        <p:spPr>
          <a:xfrm>
            <a:off x="6999642" y="4067207"/>
            <a:ext cx="14583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D6BC6844-8F9C-A6EF-3194-63BE297A8944}"/>
              </a:ext>
            </a:extLst>
          </p:cNvPr>
          <p:cNvSpPr txBox="1"/>
          <p:nvPr/>
        </p:nvSpPr>
        <p:spPr>
          <a:xfrm>
            <a:off x="8474553" y="3704982"/>
            <a:ext cx="3581400" cy="707886"/>
          </a:xfrm>
          <a:prstGeom prst="rect">
            <a:avLst/>
          </a:prstGeom>
          <a:noFill/>
        </p:spPr>
        <p:txBody>
          <a:bodyPr wrap="square" rtlCol="0">
            <a:spAutoFit/>
          </a:bodyPr>
          <a:lstStyle/>
          <a:p>
            <a:r>
              <a:rPr lang="en-US" sz="2000"/>
              <a:t>Engine exhaust manifold temperature prediction</a:t>
            </a:r>
            <a:endParaRPr lang="en-ZA" sz="2000"/>
          </a:p>
        </p:txBody>
      </p:sp>
    </p:spTree>
    <p:extLst>
      <p:ext uri="{BB962C8B-B14F-4D97-AF65-F5344CB8AC3E}">
        <p14:creationId xmlns:p14="http://schemas.microsoft.com/office/powerpoint/2010/main" val="1628523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Domains</a:t>
            </a:r>
            <a:endParaRPr lang="en-ZA"/>
          </a:p>
        </p:txBody>
      </p:sp>
      <p:sp>
        <p:nvSpPr>
          <p:cNvPr id="3" name="Content Placeholder 2">
            <a:extLst>
              <a:ext uri="{FF2B5EF4-FFF2-40B4-BE49-F238E27FC236}">
                <a16:creationId xmlns:a16="http://schemas.microsoft.com/office/drawing/2014/main" id="{ED138B8C-BC2A-8B91-514D-516CF47FDCAA}"/>
              </a:ext>
            </a:extLst>
          </p:cNvPr>
          <p:cNvSpPr>
            <a:spLocks noGrp="1"/>
          </p:cNvSpPr>
          <p:nvPr>
            <p:ph idx="1"/>
          </p:nvPr>
        </p:nvSpPr>
        <p:spPr/>
        <p:txBody>
          <a:bodyPr/>
          <a:lstStyle/>
          <a:p>
            <a:r>
              <a:rPr lang="en-US"/>
              <a:t>Source domain: Simulated vehicle with engine temperature known to data-driven model</a:t>
            </a:r>
          </a:p>
          <a:p>
            <a:r>
              <a:rPr lang="en-US"/>
              <a:t>Target domain: Different simulated vehicle without engine temperature known to model</a:t>
            </a:r>
          </a:p>
          <a:p>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14</a:t>
            </a:fld>
            <a:endParaRPr lang="en-GB"/>
          </a:p>
        </p:txBody>
      </p:sp>
    </p:spTree>
    <p:extLst>
      <p:ext uri="{BB962C8B-B14F-4D97-AF65-F5344CB8AC3E}">
        <p14:creationId xmlns:p14="http://schemas.microsoft.com/office/powerpoint/2010/main" val="2786504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Source domain (temperatures known)</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15</a:t>
            </a:fld>
            <a:endParaRPr lang="en-GB"/>
          </a:p>
        </p:txBody>
      </p:sp>
      <p:pic>
        <p:nvPicPr>
          <p:cNvPr id="6" name="Picture 4">
            <a:extLst>
              <a:ext uri="{FF2B5EF4-FFF2-40B4-BE49-F238E27FC236}">
                <a16:creationId xmlns:a16="http://schemas.microsoft.com/office/drawing/2014/main" id="{881E3300-79C5-B2FE-63B5-3BFA9B71ED6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 t="-801" r="-127" b="50082"/>
          <a:stretch/>
        </p:blipFill>
        <p:spPr bwMode="auto">
          <a:xfrm>
            <a:off x="1693225" y="2449131"/>
            <a:ext cx="10488888" cy="31043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0676B0A-F73A-2040-4CF2-096B449F16F3}"/>
              </a:ext>
            </a:extLst>
          </p:cNvPr>
          <p:cNvSpPr txBox="1"/>
          <p:nvPr/>
        </p:nvSpPr>
        <p:spPr>
          <a:xfrm>
            <a:off x="3356271" y="2449131"/>
            <a:ext cx="7367760" cy="338554"/>
          </a:xfrm>
          <a:prstGeom prst="rect">
            <a:avLst/>
          </a:prstGeom>
          <a:solidFill>
            <a:schemeClr val="bg1"/>
          </a:solidFill>
        </p:spPr>
        <p:txBody>
          <a:bodyPr wrap="square" rtlCol="0">
            <a:spAutoFit/>
          </a:bodyPr>
          <a:lstStyle/>
          <a:p>
            <a:pPr algn="ctr"/>
            <a:r>
              <a:rPr lang="en-US" sz="1600"/>
              <a:t>Source domain</a:t>
            </a:r>
            <a:endParaRPr lang="en-ZA"/>
          </a:p>
        </p:txBody>
      </p:sp>
      <p:sp>
        <p:nvSpPr>
          <p:cNvPr id="8" name="TextBox 7">
            <a:extLst>
              <a:ext uri="{FF2B5EF4-FFF2-40B4-BE49-F238E27FC236}">
                <a16:creationId xmlns:a16="http://schemas.microsoft.com/office/drawing/2014/main" id="{89F69EC0-5FA3-2AC8-D9E9-0114E3B58D13}"/>
              </a:ext>
            </a:extLst>
          </p:cNvPr>
          <p:cNvSpPr txBox="1"/>
          <p:nvPr/>
        </p:nvSpPr>
        <p:spPr>
          <a:xfrm>
            <a:off x="0" y="3585794"/>
            <a:ext cx="1834475" cy="830997"/>
          </a:xfrm>
          <a:prstGeom prst="rect">
            <a:avLst/>
          </a:prstGeom>
          <a:solidFill>
            <a:schemeClr val="bg1"/>
          </a:solidFill>
        </p:spPr>
        <p:txBody>
          <a:bodyPr wrap="square" rtlCol="0">
            <a:spAutoFit/>
          </a:bodyPr>
          <a:lstStyle/>
          <a:p>
            <a:pPr algn="ctr"/>
            <a:r>
              <a:rPr lang="en-US" sz="1600"/>
              <a:t>Exhaust Temperature</a:t>
            </a:r>
          </a:p>
          <a:p>
            <a:pPr algn="ctr"/>
            <a:r>
              <a:rPr lang="en-US" sz="1600"/>
              <a:t>(</a:t>
            </a:r>
            <a:r>
              <a:rPr lang="en-US" sz="1600" err="1"/>
              <a:t>Standardised</a:t>
            </a:r>
            <a:r>
              <a:rPr lang="en-US" sz="1600"/>
              <a:t>)</a:t>
            </a:r>
            <a:endParaRPr lang="en-ZA"/>
          </a:p>
        </p:txBody>
      </p:sp>
      <p:cxnSp>
        <p:nvCxnSpPr>
          <p:cNvPr id="3" name="Straight Arrow Connector 2">
            <a:extLst>
              <a:ext uri="{FF2B5EF4-FFF2-40B4-BE49-F238E27FC236}">
                <a16:creationId xmlns:a16="http://schemas.microsoft.com/office/drawing/2014/main" id="{FF2DF447-D221-A9E0-D096-827CCEC30F15}"/>
              </a:ext>
            </a:extLst>
          </p:cNvPr>
          <p:cNvCxnSpPr/>
          <p:nvPr/>
        </p:nvCxnSpPr>
        <p:spPr>
          <a:xfrm flipH="1" flipV="1">
            <a:off x="9801225" y="2000250"/>
            <a:ext cx="285750" cy="1657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2DD0AE8-F5F4-F08B-6E05-82C217A0AA2D}"/>
              </a:ext>
            </a:extLst>
          </p:cNvPr>
          <p:cNvSpPr txBox="1"/>
          <p:nvPr/>
        </p:nvSpPr>
        <p:spPr>
          <a:xfrm>
            <a:off x="8362950" y="1323071"/>
            <a:ext cx="3200400" cy="646331"/>
          </a:xfrm>
          <a:prstGeom prst="rect">
            <a:avLst/>
          </a:prstGeom>
          <a:noFill/>
        </p:spPr>
        <p:txBody>
          <a:bodyPr wrap="square" rtlCol="0">
            <a:spAutoFit/>
          </a:bodyPr>
          <a:lstStyle/>
          <a:p>
            <a:r>
              <a:rPr lang="en-US" dirty="0"/>
              <a:t>Good results because we have labels</a:t>
            </a:r>
            <a:endParaRPr lang="en-ZA" dirty="0"/>
          </a:p>
        </p:txBody>
      </p:sp>
      <p:grpSp>
        <p:nvGrpSpPr>
          <p:cNvPr id="25" name="Group 24">
            <a:extLst>
              <a:ext uri="{FF2B5EF4-FFF2-40B4-BE49-F238E27FC236}">
                <a16:creationId xmlns:a16="http://schemas.microsoft.com/office/drawing/2014/main" id="{9194900A-6E67-B0A5-13D0-2900AA9D6AA2}"/>
              </a:ext>
            </a:extLst>
          </p:cNvPr>
          <p:cNvGrpSpPr/>
          <p:nvPr/>
        </p:nvGrpSpPr>
        <p:grpSpPr>
          <a:xfrm>
            <a:off x="2626519" y="2895600"/>
            <a:ext cx="9006681" cy="2286000"/>
            <a:chOff x="2626519" y="2895600"/>
            <a:chExt cx="9006681" cy="2286000"/>
          </a:xfrm>
        </p:grpSpPr>
        <p:grpSp>
          <p:nvGrpSpPr>
            <p:cNvPr id="20" name="Group 19">
              <a:extLst>
                <a:ext uri="{FF2B5EF4-FFF2-40B4-BE49-F238E27FC236}">
                  <a16:creationId xmlns:a16="http://schemas.microsoft.com/office/drawing/2014/main" id="{9A9B895F-F2FE-31BF-4EAA-52A43F13B083}"/>
                </a:ext>
              </a:extLst>
            </p:cNvPr>
            <p:cNvGrpSpPr/>
            <p:nvPr/>
          </p:nvGrpSpPr>
          <p:grpSpPr>
            <a:xfrm>
              <a:off x="2626519" y="5067300"/>
              <a:ext cx="3666331" cy="114300"/>
              <a:chOff x="2626519" y="5067300"/>
              <a:chExt cx="3666331" cy="114300"/>
            </a:xfrm>
          </p:grpSpPr>
          <p:cxnSp>
            <p:nvCxnSpPr>
              <p:cNvPr id="12" name="Straight Connector 11">
                <a:extLst>
                  <a:ext uri="{FF2B5EF4-FFF2-40B4-BE49-F238E27FC236}">
                    <a16:creationId xmlns:a16="http://schemas.microsoft.com/office/drawing/2014/main" id="{B7D4CBA7-0B13-9CB6-0577-8EE6685704C6}"/>
                  </a:ext>
                </a:extLst>
              </p:cNvPr>
              <p:cNvCxnSpPr>
                <a:cxnSpLocks/>
              </p:cNvCxnSpPr>
              <p:nvPr/>
            </p:nvCxnSpPr>
            <p:spPr>
              <a:xfrm flipV="1">
                <a:off x="2626519" y="5067300"/>
                <a:ext cx="47625" cy="114300"/>
              </a:xfrm>
              <a:prstGeom prst="line">
                <a:avLst/>
              </a:prstGeom>
              <a:ln w="57150">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CA676D-57BB-33A4-B1D0-C41C2F9C559C}"/>
                  </a:ext>
                </a:extLst>
              </p:cNvPr>
              <p:cNvCxnSpPr>
                <a:cxnSpLocks/>
              </p:cNvCxnSpPr>
              <p:nvPr/>
            </p:nvCxnSpPr>
            <p:spPr>
              <a:xfrm flipH="1">
                <a:off x="2674144" y="5067300"/>
                <a:ext cx="3618706" cy="0"/>
              </a:xfrm>
              <a:prstGeom prst="line">
                <a:avLst/>
              </a:prstGeom>
              <a:ln w="57150">
                <a:solidFill>
                  <a:srgbClr val="FF9900"/>
                </a:solidFill>
              </a:ln>
            </p:spPr>
            <p:style>
              <a:lnRef idx="1">
                <a:schemeClr val="accent1"/>
              </a:lnRef>
              <a:fillRef idx="0">
                <a:schemeClr val="accent1"/>
              </a:fillRef>
              <a:effectRef idx="0">
                <a:schemeClr val="accent1"/>
              </a:effectRef>
              <a:fontRef idx="minor">
                <a:schemeClr val="tx1"/>
              </a:fontRef>
            </p:style>
          </p:cxnSp>
        </p:grpSp>
        <p:sp>
          <p:nvSpPr>
            <p:cNvPr id="23" name="Freeform: Shape 22">
              <a:extLst>
                <a:ext uri="{FF2B5EF4-FFF2-40B4-BE49-F238E27FC236}">
                  <a16:creationId xmlns:a16="http://schemas.microsoft.com/office/drawing/2014/main" id="{1BAA53E4-738A-9BB4-0CA3-D0C9D097CD51}"/>
                </a:ext>
              </a:extLst>
            </p:cNvPr>
            <p:cNvSpPr/>
            <p:nvPr/>
          </p:nvSpPr>
          <p:spPr>
            <a:xfrm>
              <a:off x="6292850" y="3657600"/>
              <a:ext cx="4794250" cy="1422400"/>
            </a:xfrm>
            <a:custGeom>
              <a:avLst/>
              <a:gdLst>
                <a:gd name="connsiteX0" fmla="*/ 0 w 2787650"/>
                <a:gd name="connsiteY0" fmla="*/ 1257300 h 1257300"/>
                <a:gd name="connsiteX1" fmla="*/ 2787650 w 2787650"/>
                <a:gd name="connsiteY1" fmla="*/ 0 h 1257300"/>
                <a:gd name="connsiteX0" fmla="*/ 0 w 2774950"/>
                <a:gd name="connsiteY0" fmla="*/ 1168400 h 1168400"/>
                <a:gd name="connsiteX1" fmla="*/ 2774950 w 2774950"/>
                <a:gd name="connsiteY1" fmla="*/ 0 h 1168400"/>
                <a:gd name="connsiteX0" fmla="*/ 0 w 2774950"/>
                <a:gd name="connsiteY0" fmla="*/ 1168400 h 1168400"/>
                <a:gd name="connsiteX1" fmla="*/ 2774950 w 2774950"/>
                <a:gd name="connsiteY1" fmla="*/ 0 h 1168400"/>
                <a:gd name="connsiteX0" fmla="*/ 0 w 2806700"/>
                <a:gd name="connsiteY0" fmla="*/ 1250950 h 1250950"/>
                <a:gd name="connsiteX1" fmla="*/ 2806700 w 2806700"/>
                <a:gd name="connsiteY1" fmla="*/ 0 h 1250950"/>
                <a:gd name="connsiteX0" fmla="*/ 0 w 2806700"/>
                <a:gd name="connsiteY0" fmla="*/ 1250950 h 1250950"/>
                <a:gd name="connsiteX1" fmla="*/ 2806700 w 2806700"/>
                <a:gd name="connsiteY1" fmla="*/ 0 h 1250950"/>
                <a:gd name="connsiteX0" fmla="*/ 0 w 4794250"/>
                <a:gd name="connsiteY0" fmla="*/ 1422400 h 1422400"/>
                <a:gd name="connsiteX1" fmla="*/ 4794250 w 4794250"/>
                <a:gd name="connsiteY1" fmla="*/ 0 h 1422400"/>
                <a:gd name="connsiteX0" fmla="*/ 0 w 4794250"/>
                <a:gd name="connsiteY0" fmla="*/ 1422400 h 1422400"/>
                <a:gd name="connsiteX1" fmla="*/ 4794250 w 4794250"/>
                <a:gd name="connsiteY1" fmla="*/ 0 h 1422400"/>
                <a:gd name="connsiteX0" fmla="*/ 0 w 4794250"/>
                <a:gd name="connsiteY0" fmla="*/ 1422400 h 1422400"/>
                <a:gd name="connsiteX1" fmla="*/ 4794250 w 4794250"/>
                <a:gd name="connsiteY1" fmla="*/ 0 h 1422400"/>
                <a:gd name="connsiteX0" fmla="*/ 0 w 4794250"/>
                <a:gd name="connsiteY0" fmla="*/ 1422400 h 1422400"/>
                <a:gd name="connsiteX1" fmla="*/ 4794250 w 4794250"/>
                <a:gd name="connsiteY1" fmla="*/ 0 h 1422400"/>
              </a:gdLst>
              <a:ahLst/>
              <a:cxnLst>
                <a:cxn ang="0">
                  <a:pos x="connsiteX0" y="connsiteY0"/>
                </a:cxn>
                <a:cxn ang="0">
                  <a:pos x="connsiteX1" y="connsiteY1"/>
                </a:cxn>
              </a:cxnLst>
              <a:rect l="l" t="t" r="r" b="b"/>
              <a:pathLst>
                <a:path w="4794250" h="1422400">
                  <a:moveTo>
                    <a:pt x="0" y="1422400"/>
                  </a:moveTo>
                  <a:cubicBezTo>
                    <a:pt x="310621" y="149225"/>
                    <a:pt x="4037542" y="101600"/>
                    <a:pt x="4794250" y="0"/>
                  </a:cubicBezTo>
                </a:path>
              </a:pathLst>
            </a:custGeom>
            <a:no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4" name="Freeform: Shape 23">
              <a:extLst>
                <a:ext uri="{FF2B5EF4-FFF2-40B4-BE49-F238E27FC236}">
                  <a16:creationId xmlns:a16="http://schemas.microsoft.com/office/drawing/2014/main" id="{517001F9-FE5B-DA04-80DE-99F4B8BA8ED8}"/>
                </a:ext>
              </a:extLst>
            </p:cNvPr>
            <p:cNvSpPr/>
            <p:nvPr/>
          </p:nvSpPr>
          <p:spPr>
            <a:xfrm>
              <a:off x="11074400" y="2895600"/>
              <a:ext cx="558800" cy="749300"/>
            </a:xfrm>
            <a:custGeom>
              <a:avLst/>
              <a:gdLst>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Lst>
              <a:ahLst/>
              <a:cxnLst>
                <a:cxn ang="0">
                  <a:pos x="connsiteX0" y="connsiteY0"/>
                </a:cxn>
                <a:cxn ang="0">
                  <a:pos x="connsiteX1" y="connsiteY1"/>
                </a:cxn>
              </a:cxnLst>
              <a:rect l="l" t="t" r="r" b="b"/>
              <a:pathLst>
                <a:path w="558800" h="749300">
                  <a:moveTo>
                    <a:pt x="0" y="749300"/>
                  </a:moveTo>
                  <a:cubicBezTo>
                    <a:pt x="244475" y="732366"/>
                    <a:pt x="514350" y="416983"/>
                    <a:pt x="558800" y="0"/>
                  </a:cubicBezTo>
                </a:path>
              </a:pathLst>
            </a:custGeom>
            <a:no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776980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a:xfrm>
            <a:off x="245918" y="73277"/>
            <a:ext cx="10515600" cy="1325563"/>
          </a:xfrm>
        </p:spPr>
        <p:txBody>
          <a:bodyPr>
            <a:normAutofit/>
          </a:bodyPr>
          <a:lstStyle/>
          <a:p>
            <a:r>
              <a:rPr lang="en-US"/>
              <a:t>Results: Engine temperature predictions for </a:t>
            </a:r>
            <a:r>
              <a:rPr lang="en-US" b="1"/>
              <a:t>unseen</a:t>
            </a:r>
            <a:r>
              <a:rPr lang="en-US"/>
              <a:t> vehicle</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16</a:t>
            </a:fld>
            <a:endParaRPr lang="en-GB"/>
          </a:p>
        </p:txBody>
      </p:sp>
      <p:pic>
        <p:nvPicPr>
          <p:cNvPr id="2052" name="Picture 4">
            <a:extLst>
              <a:ext uri="{FF2B5EF4-FFF2-40B4-BE49-F238E27FC236}">
                <a16:creationId xmlns:a16="http://schemas.microsoft.com/office/drawing/2014/main" id="{A3E50A6E-829E-53A3-DCB7-D7C7D0DF2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281"/>
          <a:stretch/>
        </p:blipFill>
        <p:spPr bwMode="auto">
          <a:xfrm>
            <a:off x="1829059" y="1534376"/>
            <a:ext cx="7867650" cy="232851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7F51A34C-A236-083D-2742-A8EFB7817645}"/>
              </a:ext>
            </a:extLst>
          </p:cNvPr>
          <p:cNvGrpSpPr/>
          <p:nvPr/>
        </p:nvGrpSpPr>
        <p:grpSpPr>
          <a:xfrm>
            <a:off x="2223655" y="1768764"/>
            <a:ext cx="1539846" cy="566936"/>
            <a:chOff x="2566555" y="1768764"/>
            <a:chExt cx="1539846" cy="566936"/>
          </a:xfrm>
        </p:grpSpPr>
        <p:sp>
          <p:nvSpPr>
            <p:cNvPr id="9" name="Rectangle 8">
              <a:extLst>
                <a:ext uri="{FF2B5EF4-FFF2-40B4-BE49-F238E27FC236}">
                  <a16:creationId xmlns:a16="http://schemas.microsoft.com/office/drawing/2014/main" id="{5718ADBA-81C6-2E62-2797-920564EA988B}"/>
                </a:ext>
              </a:extLst>
            </p:cNvPr>
            <p:cNvSpPr/>
            <p:nvPr/>
          </p:nvSpPr>
          <p:spPr>
            <a:xfrm>
              <a:off x="2566555" y="1768764"/>
              <a:ext cx="945573" cy="491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A81B976A-362A-4065-9233-5B69EBAF4970}"/>
                </a:ext>
              </a:extLst>
            </p:cNvPr>
            <p:cNvSpPr/>
            <p:nvPr/>
          </p:nvSpPr>
          <p:spPr>
            <a:xfrm>
              <a:off x="2687782" y="1879746"/>
              <a:ext cx="460663" cy="95753"/>
            </a:xfrm>
            <a:prstGeom prst="rect">
              <a:avLst/>
            </a:prstGeom>
            <a:solidFill>
              <a:srgbClr val="1F77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2D667D3A-5EA8-FFBA-AE7E-354987C3D9AE}"/>
                </a:ext>
              </a:extLst>
            </p:cNvPr>
            <p:cNvSpPr/>
            <p:nvPr/>
          </p:nvSpPr>
          <p:spPr>
            <a:xfrm>
              <a:off x="2687782" y="2164125"/>
              <a:ext cx="460663" cy="95753"/>
            </a:xfrm>
            <a:prstGeom prst="rect">
              <a:avLst/>
            </a:prstGeom>
            <a:solidFill>
              <a:srgbClr val="FFC2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TextBox 11">
              <a:extLst>
                <a:ext uri="{FF2B5EF4-FFF2-40B4-BE49-F238E27FC236}">
                  <a16:creationId xmlns:a16="http://schemas.microsoft.com/office/drawing/2014/main" id="{0EBB594B-E6F9-1AEA-A35F-BA4A2F56FAAD}"/>
                </a:ext>
              </a:extLst>
            </p:cNvPr>
            <p:cNvSpPr txBox="1"/>
            <p:nvPr/>
          </p:nvSpPr>
          <p:spPr>
            <a:xfrm>
              <a:off x="3160308" y="1781702"/>
              <a:ext cx="946093" cy="276999"/>
            </a:xfrm>
            <a:prstGeom prst="rect">
              <a:avLst/>
            </a:prstGeom>
            <a:noFill/>
          </p:spPr>
          <p:txBody>
            <a:bodyPr wrap="none" rtlCol="0">
              <a:spAutoFit/>
            </a:bodyPr>
            <a:lstStyle/>
            <a:p>
              <a:r>
                <a:rPr lang="en-US" sz="1200"/>
                <a:t>Prediction</a:t>
              </a:r>
              <a:endParaRPr lang="en-ZA" sz="1200"/>
            </a:p>
          </p:txBody>
        </p:sp>
        <p:sp>
          <p:nvSpPr>
            <p:cNvPr id="13" name="TextBox 12">
              <a:extLst>
                <a:ext uri="{FF2B5EF4-FFF2-40B4-BE49-F238E27FC236}">
                  <a16:creationId xmlns:a16="http://schemas.microsoft.com/office/drawing/2014/main" id="{24E00C5A-4967-2398-BC30-16EDB7A11FE5}"/>
                </a:ext>
              </a:extLst>
            </p:cNvPr>
            <p:cNvSpPr txBox="1"/>
            <p:nvPr/>
          </p:nvSpPr>
          <p:spPr>
            <a:xfrm>
              <a:off x="3159788" y="2058701"/>
              <a:ext cx="586443" cy="276999"/>
            </a:xfrm>
            <a:prstGeom prst="rect">
              <a:avLst/>
            </a:prstGeom>
            <a:noFill/>
          </p:spPr>
          <p:txBody>
            <a:bodyPr wrap="none" rtlCol="0">
              <a:spAutoFit/>
            </a:bodyPr>
            <a:lstStyle/>
            <a:p>
              <a:r>
                <a:rPr lang="en-US" sz="1200"/>
                <a:t>Truth</a:t>
              </a:r>
              <a:endParaRPr lang="en-ZA" sz="1200"/>
            </a:p>
          </p:txBody>
        </p:sp>
      </p:grpSp>
      <p:grpSp>
        <p:nvGrpSpPr>
          <p:cNvPr id="15" name="Group 14">
            <a:extLst>
              <a:ext uri="{FF2B5EF4-FFF2-40B4-BE49-F238E27FC236}">
                <a16:creationId xmlns:a16="http://schemas.microsoft.com/office/drawing/2014/main" id="{4263954C-1F55-146A-1B1E-5458F4EEFAA6}"/>
              </a:ext>
            </a:extLst>
          </p:cNvPr>
          <p:cNvGrpSpPr/>
          <p:nvPr/>
        </p:nvGrpSpPr>
        <p:grpSpPr>
          <a:xfrm>
            <a:off x="2223655" y="4270180"/>
            <a:ext cx="1539846" cy="566936"/>
            <a:chOff x="2566555" y="1768764"/>
            <a:chExt cx="1539846" cy="566936"/>
          </a:xfrm>
        </p:grpSpPr>
        <p:sp>
          <p:nvSpPr>
            <p:cNvPr id="16" name="Rectangle 15">
              <a:extLst>
                <a:ext uri="{FF2B5EF4-FFF2-40B4-BE49-F238E27FC236}">
                  <a16:creationId xmlns:a16="http://schemas.microsoft.com/office/drawing/2014/main" id="{C13BA2DA-99E7-A265-C873-D25C8A5812E6}"/>
                </a:ext>
              </a:extLst>
            </p:cNvPr>
            <p:cNvSpPr/>
            <p:nvPr/>
          </p:nvSpPr>
          <p:spPr>
            <a:xfrm>
              <a:off x="2566555" y="1768764"/>
              <a:ext cx="945573" cy="491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63341CA5-7305-61F1-EA41-7DC96AFAB11A}"/>
                </a:ext>
              </a:extLst>
            </p:cNvPr>
            <p:cNvSpPr/>
            <p:nvPr/>
          </p:nvSpPr>
          <p:spPr>
            <a:xfrm>
              <a:off x="2687782" y="1879746"/>
              <a:ext cx="460663" cy="95753"/>
            </a:xfrm>
            <a:prstGeom prst="rect">
              <a:avLst/>
            </a:prstGeom>
            <a:solidFill>
              <a:srgbClr val="1F77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a:extLst>
                <a:ext uri="{FF2B5EF4-FFF2-40B4-BE49-F238E27FC236}">
                  <a16:creationId xmlns:a16="http://schemas.microsoft.com/office/drawing/2014/main" id="{FE959FF5-523F-F2ED-CF52-614BEEA3E7E3}"/>
                </a:ext>
              </a:extLst>
            </p:cNvPr>
            <p:cNvSpPr/>
            <p:nvPr/>
          </p:nvSpPr>
          <p:spPr>
            <a:xfrm>
              <a:off x="2687782" y="2164125"/>
              <a:ext cx="460663" cy="95753"/>
            </a:xfrm>
            <a:prstGeom prst="rect">
              <a:avLst/>
            </a:prstGeom>
            <a:solidFill>
              <a:srgbClr val="FFC2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TextBox 18">
              <a:extLst>
                <a:ext uri="{FF2B5EF4-FFF2-40B4-BE49-F238E27FC236}">
                  <a16:creationId xmlns:a16="http://schemas.microsoft.com/office/drawing/2014/main" id="{93E6B869-6612-0DB4-192E-1A39071C0758}"/>
                </a:ext>
              </a:extLst>
            </p:cNvPr>
            <p:cNvSpPr txBox="1"/>
            <p:nvPr/>
          </p:nvSpPr>
          <p:spPr>
            <a:xfrm>
              <a:off x="3160308" y="1781702"/>
              <a:ext cx="946093" cy="276999"/>
            </a:xfrm>
            <a:prstGeom prst="rect">
              <a:avLst/>
            </a:prstGeom>
            <a:noFill/>
          </p:spPr>
          <p:txBody>
            <a:bodyPr wrap="none" rtlCol="0">
              <a:spAutoFit/>
            </a:bodyPr>
            <a:lstStyle/>
            <a:p>
              <a:r>
                <a:rPr lang="en-US" sz="1200"/>
                <a:t>Prediction</a:t>
              </a:r>
              <a:endParaRPr lang="en-ZA" sz="1200"/>
            </a:p>
          </p:txBody>
        </p:sp>
        <p:sp>
          <p:nvSpPr>
            <p:cNvPr id="20" name="TextBox 19">
              <a:extLst>
                <a:ext uri="{FF2B5EF4-FFF2-40B4-BE49-F238E27FC236}">
                  <a16:creationId xmlns:a16="http://schemas.microsoft.com/office/drawing/2014/main" id="{5026F4E5-3426-60BB-AADB-64308F723FCD}"/>
                </a:ext>
              </a:extLst>
            </p:cNvPr>
            <p:cNvSpPr txBox="1"/>
            <p:nvPr/>
          </p:nvSpPr>
          <p:spPr>
            <a:xfrm>
              <a:off x="3159788" y="2058701"/>
              <a:ext cx="586443" cy="276999"/>
            </a:xfrm>
            <a:prstGeom prst="rect">
              <a:avLst/>
            </a:prstGeom>
            <a:noFill/>
          </p:spPr>
          <p:txBody>
            <a:bodyPr wrap="none" rtlCol="0">
              <a:spAutoFit/>
            </a:bodyPr>
            <a:lstStyle/>
            <a:p>
              <a:r>
                <a:rPr lang="en-US" sz="1200"/>
                <a:t>Truth</a:t>
              </a:r>
              <a:endParaRPr lang="en-ZA" sz="1200"/>
            </a:p>
          </p:txBody>
        </p:sp>
      </p:grpSp>
      <p:sp>
        <p:nvSpPr>
          <p:cNvPr id="21" name="TextBox 20">
            <a:extLst>
              <a:ext uri="{FF2B5EF4-FFF2-40B4-BE49-F238E27FC236}">
                <a16:creationId xmlns:a16="http://schemas.microsoft.com/office/drawing/2014/main" id="{E2E2F2EB-8BB6-E71F-DDF7-247371B08F4B}"/>
              </a:ext>
            </a:extLst>
          </p:cNvPr>
          <p:cNvSpPr txBox="1"/>
          <p:nvPr/>
        </p:nvSpPr>
        <p:spPr>
          <a:xfrm>
            <a:off x="2176031" y="1404242"/>
            <a:ext cx="7367760" cy="338554"/>
          </a:xfrm>
          <a:prstGeom prst="rect">
            <a:avLst/>
          </a:prstGeom>
          <a:solidFill>
            <a:schemeClr val="bg1"/>
          </a:solidFill>
        </p:spPr>
        <p:txBody>
          <a:bodyPr wrap="square" rtlCol="0">
            <a:spAutoFit/>
          </a:bodyPr>
          <a:lstStyle/>
          <a:p>
            <a:pPr algn="ctr"/>
            <a:r>
              <a:rPr lang="en-US" sz="1600" dirty="0"/>
              <a:t>Target (No calibration)</a:t>
            </a:r>
            <a:endParaRPr lang="en-ZA" dirty="0"/>
          </a:p>
        </p:txBody>
      </p:sp>
      <p:sp>
        <p:nvSpPr>
          <p:cNvPr id="24" name="TextBox 23">
            <a:extLst>
              <a:ext uri="{FF2B5EF4-FFF2-40B4-BE49-F238E27FC236}">
                <a16:creationId xmlns:a16="http://schemas.microsoft.com/office/drawing/2014/main" id="{2AA5D973-448F-A6CC-4184-D759D5AE9A85}"/>
              </a:ext>
            </a:extLst>
          </p:cNvPr>
          <p:cNvSpPr txBox="1"/>
          <p:nvPr/>
        </p:nvSpPr>
        <p:spPr>
          <a:xfrm>
            <a:off x="80309" y="4837116"/>
            <a:ext cx="1834475" cy="830997"/>
          </a:xfrm>
          <a:prstGeom prst="rect">
            <a:avLst/>
          </a:prstGeom>
          <a:solidFill>
            <a:schemeClr val="bg1"/>
          </a:solidFill>
        </p:spPr>
        <p:txBody>
          <a:bodyPr wrap="square" rtlCol="0">
            <a:spAutoFit/>
          </a:bodyPr>
          <a:lstStyle/>
          <a:p>
            <a:pPr algn="ctr"/>
            <a:r>
              <a:rPr lang="en-US" sz="1600" dirty="0"/>
              <a:t>Exhaust Temperature</a:t>
            </a:r>
          </a:p>
          <a:p>
            <a:pPr algn="ctr"/>
            <a:r>
              <a:rPr lang="en-US" sz="1600" dirty="0"/>
              <a:t>(</a:t>
            </a:r>
            <a:r>
              <a:rPr lang="en-US" sz="1600" dirty="0" err="1"/>
              <a:t>Standardised</a:t>
            </a:r>
            <a:r>
              <a:rPr lang="en-US" sz="1600" dirty="0"/>
              <a:t>)</a:t>
            </a:r>
            <a:endParaRPr lang="en-ZA" dirty="0"/>
          </a:p>
        </p:txBody>
      </p:sp>
      <p:sp>
        <p:nvSpPr>
          <p:cNvPr id="6" name="TextBox 5">
            <a:extLst>
              <a:ext uri="{FF2B5EF4-FFF2-40B4-BE49-F238E27FC236}">
                <a16:creationId xmlns:a16="http://schemas.microsoft.com/office/drawing/2014/main" id="{73732754-5BE1-C9F5-E341-E4F989140539}"/>
              </a:ext>
            </a:extLst>
          </p:cNvPr>
          <p:cNvSpPr txBox="1"/>
          <p:nvPr/>
        </p:nvSpPr>
        <p:spPr>
          <a:xfrm>
            <a:off x="114422" y="2164125"/>
            <a:ext cx="1834475" cy="830997"/>
          </a:xfrm>
          <a:prstGeom prst="rect">
            <a:avLst/>
          </a:prstGeom>
          <a:solidFill>
            <a:schemeClr val="bg1"/>
          </a:solidFill>
        </p:spPr>
        <p:txBody>
          <a:bodyPr wrap="square" rtlCol="0">
            <a:spAutoFit/>
          </a:bodyPr>
          <a:lstStyle/>
          <a:p>
            <a:pPr algn="ctr"/>
            <a:r>
              <a:rPr lang="en-US" sz="1600" dirty="0"/>
              <a:t>Exhaust Temperature</a:t>
            </a:r>
          </a:p>
          <a:p>
            <a:pPr algn="ctr"/>
            <a:r>
              <a:rPr lang="en-US" sz="1600" dirty="0"/>
              <a:t>(</a:t>
            </a:r>
            <a:r>
              <a:rPr lang="en-US" sz="1600" dirty="0" err="1"/>
              <a:t>Standardised</a:t>
            </a:r>
            <a:r>
              <a:rPr lang="en-US" sz="1600" dirty="0"/>
              <a:t>)</a:t>
            </a:r>
            <a:endParaRPr lang="en-ZA" dirty="0"/>
          </a:p>
        </p:txBody>
      </p:sp>
      <p:sp>
        <p:nvSpPr>
          <p:cNvPr id="7" name="TextBox 6">
            <a:extLst>
              <a:ext uri="{FF2B5EF4-FFF2-40B4-BE49-F238E27FC236}">
                <a16:creationId xmlns:a16="http://schemas.microsoft.com/office/drawing/2014/main" id="{3E441D28-2BEC-1AD5-8121-C934C548E089}"/>
              </a:ext>
            </a:extLst>
          </p:cNvPr>
          <p:cNvSpPr txBox="1"/>
          <p:nvPr/>
        </p:nvSpPr>
        <p:spPr>
          <a:xfrm>
            <a:off x="9856643" y="1759152"/>
            <a:ext cx="2171960" cy="2031325"/>
          </a:xfrm>
          <a:prstGeom prst="rect">
            <a:avLst/>
          </a:prstGeom>
          <a:noFill/>
        </p:spPr>
        <p:txBody>
          <a:bodyPr wrap="square" rtlCol="0">
            <a:spAutoFit/>
          </a:bodyPr>
          <a:lstStyle/>
          <a:p>
            <a:r>
              <a:rPr lang="en-US" dirty="0"/>
              <a:t>Remember we have no labels for training. Only raw sensor data (no temperature data as reference)</a:t>
            </a:r>
            <a:endParaRPr lang="en-ZA" dirty="0"/>
          </a:p>
        </p:txBody>
      </p:sp>
      <p:grpSp>
        <p:nvGrpSpPr>
          <p:cNvPr id="8" name="Group 7">
            <a:extLst>
              <a:ext uri="{FF2B5EF4-FFF2-40B4-BE49-F238E27FC236}">
                <a16:creationId xmlns:a16="http://schemas.microsoft.com/office/drawing/2014/main" id="{FF54D05D-7020-5541-133C-A58C54AC4AC6}"/>
              </a:ext>
            </a:extLst>
          </p:cNvPr>
          <p:cNvGrpSpPr/>
          <p:nvPr/>
        </p:nvGrpSpPr>
        <p:grpSpPr>
          <a:xfrm>
            <a:off x="2527301" y="2254504"/>
            <a:ext cx="5227586" cy="1110999"/>
            <a:chOff x="2626519" y="4040489"/>
            <a:chExt cx="5275472" cy="1141111"/>
          </a:xfrm>
        </p:grpSpPr>
        <p:grpSp>
          <p:nvGrpSpPr>
            <p:cNvPr id="23" name="Group 22">
              <a:extLst>
                <a:ext uri="{FF2B5EF4-FFF2-40B4-BE49-F238E27FC236}">
                  <a16:creationId xmlns:a16="http://schemas.microsoft.com/office/drawing/2014/main" id="{26E4340A-7841-FCB8-EB17-7F6DAF06FDF3}"/>
                </a:ext>
              </a:extLst>
            </p:cNvPr>
            <p:cNvGrpSpPr/>
            <p:nvPr/>
          </p:nvGrpSpPr>
          <p:grpSpPr>
            <a:xfrm>
              <a:off x="2626519" y="5067300"/>
              <a:ext cx="727327" cy="114300"/>
              <a:chOff x="2626519" y="5067300"/>
              <a:chExt cx="727327" cy="114300"/>
            </a:xfrm>
          </p:grpSpPr>
          <p:cxnSp>
            <p:nvCxnSpPr>
              <p:cNvPr id="27" name="Straight Connector 26">
                <a:extLst>
                  <a:ext uri="{FF2B5EF4-FFF2-40B4-BE49-F238E27FC236}">
                    <a16:creationId xmlns:a16="http://schemas.microsoft.com/office/drawing/2014/main" id="{651CBECB-5F77-1E80-1739-1EB31DE97A5F}"/>
                  </a:ext>
                </a:extLst>
              </p:cNvPr>
              <p:cNvCxnSpPr>
                <a:cxnSpLocks/>
              </p:cNvCxnSpPr>
              <p:nvPr/>
            </p:nvCxnSpPr>
            <p:spPr>
              <a:xfrm flipV="1">
                <a:off x="2626519" y="5067300"/>
                <a:ext cx="47625" cy="11430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326858F-5A03-2FB4-1503-E6F304442FAD}"/>
                  </a:ext>
                </a:extLst>
              </p:cNvPr>
              <p:cNvCxnSpPr>
                <a:cxnSpLocks/>
              </p:cNvCxnSpPr>
              <p:nvPr/>
            </p:nvCxnSpPr>
            <p:spPr>
              <a:xfrm flipH="1">
                <a:off x="2674144" y="5067300"/>
                <a:ext cx="679702"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sp>
          <p:nvSpPr>
            <p:cNvPr id="26" name="Freeform: Shape 25">
              <a:extLst>
                <a:ext uri="{FF2B5EF4-FFF2-40B4-BE49-F238E27FC236}">
                  <a16:creationId xmlns:a16="http://schemas.microsoft.com/office/drawing/2014/main" id="{10529DC9-570E-55EC-ED8E-B9D64E51EE45}"/>
                </a:ext>
              </a:extLst>
            </p:cNvPr>
            <p:cNvSpPr/>
            <p:nvPr/>
          </p:nvSpPr>
          <p:spPr>
            <a:xfrm>
              <a:off x="3349301" y="4040489"/>
              <a:ext cx="4552690" cy="1013446"/>
            </a:xfrm>
            <a:custGeom>
              <a:avLst/>
              <a:gdLst>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Lst>
              <a:ahLst/>
              <a:cxnLst>
                <a:cxn ang="0">
                  <a:pos x="connsiteX0" y="connsiteY0"/>
                </a:cxn>
                <a:cxn ang="0">
                  <a:pos x="connsiteX1" y="connsiteY1"/>
                </a:cxn>
              </a:cxnLst>
              <a:rect l="l" t="t" r="r" b="b"/>
              <a:pathLst>
                <a:path w="4552688" h="1013445">
                  <a:moveTo>
                    <a:pt x="0" y="1013445"/>
                  </a:moveTo>
                  <a:cubicBezTo>
                    <a:pt x="234863" y="473113"/>
                    <a:pt x="2653075" y="103922"/>
                    <a:pt x="4552688" y="0"/>
                  </a:cubicBezTo>
                </a:path>
              </a:pathLst>
            </a:cu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35" name="Freeform: Shape 34">
            <a:extLst>
              <a:ext uri="{FF2B5EF4-FFF2-40B4-BE49-F238E27FC236}">
                <a16:creationId xmlns:a16="http://schemas.microsoft.com/office/drawing/2014/main" id="{C70FFE27-1CA7-C3D2-9E03-080D414A435B}"/>
              </a:ext>
            </a:extLst>
          </p:cNvPr>
          <p:cNvSpPr/>
          <p:nvPr/>
        </p:nvSpPr>
        <p:spPr>
          <a:xfrm>
            <a:off x="7739063" y="1962150"/>
            <a:ext cx="1543050" cy="290513"/>
          </a:xfrm>
          <a:custGeom>
            <a:avLst/>
            <a:gdLst>
              <a:gd name="connsiteX0" fmla="*/ 0 w 1543050"/>
              <a:gd name="connsiteY0" fmla="*/ 290513 h 290513"/>
              <a:gd name="connsiteX1" fmla="*/ 1543050 w 1543050"/>
              <a:gd name="connsiteY1" fmla="*/ 0 h 290513"/>
            </a:gdLst>
            <a:ahLst/>
            <a:cxnLst>
              <a:cxn ang="0">
                <a:pos x="connsiteX0" y="connsiteY0"/>
              </a:cxn>
              <a:cxn ang="0">
                <a:pos x="connsiteX1" y="connsiteY1"/>
              </a:cxn>
            </a:cxnLst>
            <a:rect l="l" t="t" r="r" b="b"/>
            <a:pathLst>
              <a:path w="1543050" h="290513">
                <a:moveTo>
                  <a:pt x="0" y="290513"/>
                </a:moveTo>
                <a:cubicBezTo>
                  <a:pt x="633015" y="147637"/>
                  <a:pt x="1266031" y="4762"/>
                  <a:pt x="1543050" y="0"/>
                </a:cubicBezTo>
              </a:path>
            </a:pathLst>
          </a:cu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5" name="Group 44">
            <a:extLst>
              <a:ext uri="{FF2B5EF4-FFF2-40B4-BE49-F238E27FC236}">
                <a16:creationId xmlns:a16="http://schemas.microsoft.com/office/drawing/2014/main" id="{C8812671-DAA4-3073-8833-7EBAEE99E9C7}"/>
              </a:ext>
            </a:extLst>
          </p:cNvPr>
          <p:cNvGrpSpPr/>
          <p:nvPr/>
        </p:nvGrpSpPr>
        <p:grpSpPr>
          <a:xfrm>
            <a:off x="1914784" y="3899920"/>
            <a:ext cx="7781925" cy="2466615"/>
            <a:chOff x="1914784" y="3899920"/>
            <a:chExt cx="7781925" cy="2466615"/>
          </a:xfrm>
        </p:grpSpPr>
        <p:grpSp>
          <p:nvGrpSpPr>
            <p:cNvPr id="43" name="Group 42">
              <a:extLst>
                <a:ext uri="{FF2B5EF4-FFF2-40B4-BE49-F238E27FC236}">
                  <a16:creationId xmlns:a16="http://schemas.microsoft.com/office/drawing/2014/main" id="{5B6231AB-1EB9-39FC-4ECA-EDF2724C42D7}"/>
                </a:ext>
              </a:extLst>
            </p:cNvPr>
            <p:cNvGrpSpPr/>
            <p:nvPr/>
          </p:nvGrpSpPr>
          <p:grpSpPr>
            <a:xfrm>
              <a:off x="1914784" y="4038024"/>
              <a:ext cx="7781925" cy="2328511"/>
              <a:chOff x="1914784" y="4038024"/>
              <a:chExt cx="7781925" cy="2328511"/>
            </a:xfrm>
          </p:grpSpPr>
          <p:pic>
            <p:nvPicPr>
              <p:cNvPr id="3" name="Picture 2">
                <a:extLst>
                  <a:ext uri="{FF2B5EF4-FFF2-40B4-BE49-F238E27FC236}">
                    <a16:creationId xmlns:a16="http://schemas.microsoft.com/office/drawing/2014/main" id="{475AA4E7-2155-F21E-F035-93FCB5FAB2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9281"/>
              <a:stretch/>
            </p:blipFill>
            <p:spPr bwMode="auto">
              <a:xfrm>
                <a:off x="1914784" y="4038024"/>
                <a:ext cx="7781925" cy="2328511"/>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18C8C9EA-4988-7300-E42F-F1E7A944AFEB}"/>
                  </a:ext>
                </a:extLst>
              </p:cNvPr>
              <p:cNvGrpSpPr/>
              <p:nvPr/>
            </p:nvGrpSpPr>
            <p:grpSpPr>
              <a:xfrm>
                <a:off x="2513009" y="4737231"/>
                <a:ext cx="6780750" cy="1152404"/>
                <a:chOff x="2513009" y="4737231"/>
                <a:chExt cx="6780750" cy="1152404"/>
              </a:xfrm>
            </p:grpSpPr>
            <p:grpSp>
              <p:nvGrpSpPr>
                <p:cNvPr id="36" name="Group 35">
                  <a:extLst>
                    <a:ext uri="{FF2B5EF4-FFF2-40B4-BE49-F238E27FC236}">
                      <a16:creationId xmlns:a16="http://schemas.microsoft.com/office/drawing/2014/main" id="{2C0C810F-76D3-D954-D05A-91D079C5E822}"/>
                    </a:ext>
                  </a:extLst>
                </p:cNvPr>
                <p:cNvGrpSpPr/>
                <p:nvPr/>
              </p:nvGrpSpPr>
              <p:grpSpPr>
                <a:xfrm>
                  <a:off x="2513009" y="5007236"/>
                  <a:ext cx="5227586" cy="882399"/>
                  <a:chOff x="2626519" y="4275285"/>
                  <a:chExt cx="5275472" cy="906315"/>
                </a:xfrm>
              </p:grpSpPr>
              <p:grpSp>
                <p:nvGrpSpPr>
                  <p:cNvPr id="37" name="Group 36">
                    <a:extLst>
                      <a:ext uri="{FF2B5EF4-FFF2-40B4-BE49-F238E27FC236}">
                        <a16:creationId xmlns:a16="http://schemas.microsoft.com/office/drawing/2014/main" id="{41ECCFDF-0B67-2253-8315-8BDACA6225B8}"/>
                      </a:ext>
                    </a:extLst>
                  </p:cNvPr>
                  <p:cNvGrpSpPr/>
                  <p:nvPr/>
                </p:nvGrpSpPr>
                <p:grpSpPr>
                  <a:xfrm>
                    <a:off x="2626519" y="5067300"/>
                    <a:ext cx="727327" cy="114300"/>
                    <a:chOff x="2626519" y="5067300"/>
                    <a:chExt cx="727327" cy="114300"/>
                  </a:xfrm>
                </p:grpSpPr>
                <p:cxnSp>
                  <p:nvCxnSpPr>
                    <p:cNvPr id="39" name="Straight Connector 38">
                      <a:extLst>
                        <a:ext uri="{FF2B5EF4-FFF2-40B4-BE49-F238E27FC236}">
                          <a16:creationId xmlns:a16="http://schemas.microsoft.com/office/drawing/2014/main" id="{B355B3CB-ABE2-DEA6-944A-01B02B177C2F}"/>
                        </a:ext>
                      </a:extLst>
                    </p:cNvPr>
                    <p:cNvCxnSpPr>
                      <a:cxnSpLocks/>
                    </p:cNvCxnSpPr>
                    <p:nvPr/>
                  </p:nvCxnSpPr>
                  <p:spPr>
                    <a:xfrm flipV="1">
                      <a:off x="2626519" y="5067300"/>
                      <a:ext cx="47625" cy="11430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B0E6B2B-E54A-098C-0DDE-5CDDE557E1EB}"/>
                        </a:ext>
                      </a:extLst>
                    </p:cNvPr>
                    <p:cNvCxnSpPr>
                      <a:cxnSpLocks/>
                    </p:cNvCxnSpPr>
                    <p:nvPr/>
                  </p:nvCxnSpPr>
                  <p:spPr>
                    <a:xfrm flipH="1">
                      <a:off x="2674144" y="5067300"/>
                      <a:ext cx="679702"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sp>
                <p:nvSpPr>
                  <p:cNvPr id="38" name="Freeform: Shape 37">
                    <a:extLst>
                      <a:ext uri="{FF2B5EF4-FFF2-40B4-BE49-F238E27FC236}">
                        <a16:creationId xmlns:a16="http://schemas.microsoft.com/office/drawing/2014/main" id="{EE9B61D0-BBFC-00AE-77BD-4FB72C75C1EA}"/>
                      </a:ext>
                    </a:extLst>
                  </p:cNvPr>
                  <p:cNvSpPr/>
                  <p:nvPr/>
                </p:nvSpPr>
                <p:spPr>
                  <a:xfrm>
                    <a:off x="3349301" y="4275285"/>
                    <a:ext cx="4552690" cy="778650"/>
                  </a:xfrm>
                  <a:custGeom>
                    <a:avLst/>
                    <a:gdLst>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558800"/>
                      <a:gd name="connsiteY0" fmla="*/ 749300 h 749300"/>
                      <a:gd name="connsiteX1" fmla="*/ 558800 w 558800"/>
                      <a:gd name="connsiteY1" fmla="*/ 0 h 749300"/>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 name="connsiteX0" fmla="*/ 0 w 4552688"/>
                      <a:gd name="connsiteY0" fmla="*/ 1013445 h 1013445"/>
                      <a:gd name="connsiteX1" fmla="*/ 4552688 w 4552688"/>
                      <a:gd name="connsiteY1" fmla="*/ 0 h 1013445"/>
                      <a:gd name="connsiteX0" fmla="*/ 0 w 4552688"/>
                      <a:gd name="connsiteY0" fmla="*/ 778649 h 778649"/>
                      <a:gd name="connsiteX1" fmla="*/ 4552688 w 4552688"/>
                      <a:gd name="connsiteY1" fmla="*/ 0 h 778649"/>
                    </a:gdLst>
                    <a:ahLst/>
                    <a:cxnLst>
                      <a:cxn ang="0">
                        <a:pos x="connsiteX0" y="connsiteY0"/>
                      </a:cxn>
                      <a:cxn ang="0">
                        <a:pos x="connsiteX1" y="connsiteY1"/>
                      </a:cxn>
                    </a:cxnLst>
                    <a:rect l="l" t="t" r="r" b="b"/>
                    <a:pathLst>
                      <a:path w="4552688" h="778649">
                        <a:moveTo>
                          <a:pt x="0" y="778649"/>
                        </a:moveTo>
                        <a:cubicBezTo>
                          <a:pt x="234863" y="238317"/>
                          <a:pt x="2653075" y="103922"/>
                          <a:pt x="4552688" y="0"/>
                        </a:cubicBezTo>
                      </a:path>
                    </a:pathLst>
                  </a:cu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41" name="Freeform: Shape 40">
                  <a:extLst>
                    <a:ext uri="{FF2B5EF4-FFF2-40B4-BE49-F238E27FC236}">
                      <a16:creationId xmlns:a16="http://schemas.microsoft.com/office/drawing/2014/main" id="{63D10227-F7BE-A342-E5E1-E3EAD4FA0E83}"/>
                    </a:ext>
                  </a:extLst>
                </p:cNvPr>
                <p:cNvSpPr/>
                <p:nvPr/>
              </p:nvSpPr>
              <p:spPr>
                <a:xfrm>
                  <a:off x="7679271" y="4737231"/>
                  <a:ext cx="1614488" cy="266700"/>
                </a:xfrm>
                <a:custGeom>
                  <a:avLst/>
                  <a:gdLst>
                    <a:gd name="connsiteX0" fmla="*/ 0 w 1543050"/>
                    <a:gd name="connsiteY0" fmla="*/ 290513 h 290513"/>
                    <a:gd name="connsiteX1" fmla="*/ 1543050 w 1543050"/>
                    <a:gd name="connsiteY1" fmla="*/ 0 h 290513"/>
                    <a:gd name="connsiteX0" fmla="*/ 0 w 1614488"/>
                    <a:gd name="connsiteY0" fmla="*/ 266700 h 266700"/>
                    <a:gd name="connsiteX1" fmla="*/ 1614488 w 1614488"/>
                    <a:gd name="connsiteY1" fmla="*/ 0 h 266700"/>
                    <a:gd name="connsiteX0" fmla="*/ 0 w 1614488"/>
                    <a:gd name="connsiteY0" fmla="*/ 266700 h 266700"/>
                    <a:gd name="connsiteX1" fmla="*/ 1614488 w 1614488"/>
                    <a:gd name="connsiteY1" fmla="*/ 0 h 266700"/>
                    <a:gd name="connsiteX0" fmla="*/ 0 w 1614488"/>
                    <a:gd name="connsiteY0" fmla="*/ 266700 h 266700"/>
                    <a:gd name="connsiteX1" fmla="*/ 1614488 w 1614488"/>
                    <a:gd name="connsiteY1" fmla="*/ 0 h 266700"/>
                    <a:gd name="connsiteX0" fmla="*/ 0 w 1614488"/>
                    <a:gd name="connsiteY0" fmla="*/ 266700 h 266700"/>
                    <a:gd name="connsiteX1" fmla="*/ 1614488 w 1614488"/>
                    <a:gd name="connsiteY1" fmla="*/ 0 h 266700"/>
                  </a:gdLst>
                  <a:ahLst/>
                  <a:cxnLst>
                    <a:cxn ang="0">
                      <a:pos x="connsiteX0" y="connsiteY0"/>
                    </a:cxn>
                    <a:cxn ang="0">
                      <a:pos x="connsiteX1" y="connsiteY1"/>
                    </a:cxn>
                  </a:cxnLst>
                  <a:rect l="l" t="t" r="r" b="b"/>
                  <a:pathLst>
                    <a:path w="1614488" h="266700">
                      <a:moveTo>
                        <a:pt x="0" y="266700"/>
                      </a:moveTo>
                      <a:cubicBezTo>
                        <a:pt x="1085452" y="33336"/>
                        <a:pt x="1337469" y="4762"/>
                        <a:pt x="1614488" y="0"/>
                      </a:cubicBezTo>
                    </a:path>
                  </a:pathLst>
                </a:cu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sp>
          <p:nvSpPr>
            <p:cNvPr id="44" name="TextBox 43">
              <a:extLst>
                <a:ext uri="{FF2B5EF4-FFF2-40B4-BE49-F238E27FC236}">
                  <a16:creationId xmlns:a16="http://schemas.microsoft.com/office/drawing/2014/main" id="{A3DDFB37-0B69-DDDF-2D33-66D8D3AC5979}"/>
                </a:ext>
              </a:extLst>
            </p:cNvPr>
            <p:cNvSpPr txBox="1"/>
            <p:nvPr/>
          </p:nvSpPr>
          <p:spPr>
            <a:xfrm>
              <a:off x="2176031" y="3899920"/>
              <a:ext cx="7367760" cy="338554"/>
            </a:xfrm>
            <a:prstGeom prst="rect">
              <a:avLst/>
            </a:prstGeom>
            <a:solidFill>
              <a:schemeClr val="bg1"/>
            </a:solidFill>
          </p:spPr>
          <p:txBody>
            <a:bodyPr wrap="square" rtlCol="0">
              <a:spAutoFit/>
            </a:bodyPr>
            <a:lstStyle/>
            <a:p>
              <a:pPr algn="ctr"/>
              <a:r>
                <a:rPr lang="en-US" sz="1600" dirty="0"/>
                <a:t>Target (Calibrated by transfer learning)</a:t>
              </a:r>
              <a:endParaRPr lang="en-ZA" sz="1600" dirty="0"/>
            </a:p>
          </p:txBody>
        </p:sp>
      </p:grpSp>
    </p:spTree>
    <p:extLst>
      <p:ext uri="{BB962C8B-B14F-4D97-AF65-F5344CB8AC3E}">
        <p14:creationId xmlns:p14="http://schemas.microsoft.com/office/powerpoint/2010/main" val="306835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Conclusions</a:t>
            </a:r>
            <a:endParaRPr lang="en-ZA"/>
          </a:p>
        </p:txBody>
      </p:sp>
      <p:sp>
        <p:nvSpPr>
          <p:cNvPr id="3" name="Content Placeholder 2">
            <a:extLst>
              <a:ext uri="{FF2B5EF4-FFF2-40B4-BE49-F238E27FC236}">
                <a16:creationId xmlns:a16="http://schemas.microsoft.com/office/drawing/2014/main" id="{ED138B8C-BC2A-8B91-514D-516CF47FDCAA}"/>
              </a:ext>
            </a:extLst>
          </p:cNvPr>
          <p:cNvSpPr>
            <a:spLocks noGrp="1"/>
          </p:cNvSpPr>
          <p:nvPr>
            <p:ph idx="1"/>
          </p:nvPr>
        </p:nvSpPr>
        <p:spPr/>
        <p:txBody>
          <a:bodyPr/>
          <a:lstStyle/>
          <a:p>
            <a:r>
              <a:rPr lang="en-US" dirty="0"/>
              <a:t>Hybrid methods allow us to:</a:t>
            </a:r>
          </a:p>
          <a:p>
            <a:pPr lvl="1"/>
            <a:r>
              <a:rPr lang="en-US" dirty="0"/>
              <a:t>Model known physics</a:t>
            </a:r>
          </a:p>
          <a:p>
            <a:pPr lvl="1"/>
            <a:r>
              <a:rPr lang="en-US" dirty="0"/>
              <a:t>Infer unknown physics</a:t>
            </a:r>
          </a:p>
          <a:p>
            <a:pPr lvl="1"/>
            <a:r>
              <a:rPr lang="en-US" dirty="0"/>
              <a:t>Use knowledge from both</a:t>
            </a:r>
          </a:p>
          <a:p>
            <a:r>
              <a:rPr lang="en-US" dirty="0"/>
              <a:t>However, they suffer when target data differs from source</a:t>
            </a:r>
          </a:p>
          <a:p>
            <a:r>
              <a:rPr lang="en-US" dirty="0"/>
              <a:t>Transfer learning helps us calibrate for these differences</a:t>
            </a:r>
          </a:p>
          <a:p>
            <a:r>
              <a:rPr lang="en-US" dirty="0"/>
              <a:t>Hybrid + Transfer is a recipe for exciting diagnostic potential</a:t>
            </a:r>
            <a:endParaRPr lang="en-ZA" dirty="0"/>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17</a:t>
            </a:fld>
            <a:endParaRPr lang="en-GB"/>
          </a:p>
        </p:txBody>
      </p:sp>
    </p:spTree>
    <p:extLst>
      <p:ext uri="{BB962C8B-B14F-4D97-AF65-F5344CB8AC3E}">
        <p14:creationId xmlns:p14="http://schemas.microsoft.com/office/powerpoint/2010/main" val="288350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dirty="0"/>
              <a:t>Applications</a:t>
            </a:r>
            <a:endParaRPr lang="en-ZA" dirty="0"/>
          </a:p>
        </p:txBody>
      </p:sp>
      <p:sp>
        <p:nvSpPr>
          <p:cNvPr id="3" name="Content Placeholder 2">
            <a:extLst>
              <a:ext uri="{FF2B5EF4-FFF2-40B4-BE49-F238E27FC236}">
                <a16:creationId xmlns:a16="http://schemas.microsoft.com/office/drawing/2014/main" id="{ED138B8C-BC2A-8B91-514D-516CF47FDCAA}"/>
              </a:ext>
            </a:extLst>
          </p:cNvPr>
          <p:cNvSpPr>
            <a:spLocks noGrp="1"/>
          </p:cNvSpPr>
          <p:nvPr>
            <p:ph idx="1"/>
          </p:nvPr>
        </p:nvSpPr>
        <p:spPr/>
        <p:txBody>
          <a:bodyPr/>
          <a:lstStyle/>
          <a:p>
            <a:r>
              <a:rPr lang="en-US" dirty="0"/>
              <a:t>Simulate a vehicle (with labels) and transfer to real vehicle (with no labels)</a:t>
            </a:r>
          </a:p>
          <a:p>
            <a:r>
              <a:rPr lang="en-US" dirty="0"/>
              <a:t>Take a vehicle full of sensors and transfer knowledge to unknown vehicle</a:t>
            </a:r>
          </a:p>
          <a:p>
            <a:r>
              <a:rPr lang="en-US" b="1" dirty="0"/>
              <a:t>Or fleet</a:t>
            </a:r>
          </a:p>
          <a:p>
            <a:r>
              <a:rPr lang="en-US" dirty="0"/>
              <a:t>This engine temperature example:</a:t>
            </a:r>
          </a:p>
          <a:p>
            <a:pPr lvl="1"/>
            <a:r>
              <a:rPr lang="en-US" dirty="0"/>
              <a:t>Virtual sensor</a:t>
            </a:r>
          </a:p>
          <a:p>
            <a:pPr lvl="1"/>
            <a:r>
              <a:rPr lang="en-US" dirty="0"/>
              <a:t>Anomaly detection sensor</a:t>
            </a:r>
            <a:endParaRPr lang="en-ZA" dirty="0"/>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18</a:t>
            </a:fld>
            <a:endParaRPr lang="en-GB"/>
          </a:p>
        </p:txBody>
      </p:sp>
    </p:spTree>
    <p:extLst>
      <p:ext uri="{BB962C8B-B14F-4D97-AF65-F5344CB8AC3E}">
        <p14:creationId xmlns:p14="http://schemas.microsoft.com/office/powerpoint/2010/main" val="2654293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F605C-6797-2CE1-5B8C-045A2ECFAA10}"/>
              </a:ext>
            </a:extLst>
          </p:cNvPr>
          <p:cNvSpPr>
            <a:spLocks noGrp="1"/>
          </p:cNvSpPr>
          <p:nvPr>
            <p:ph type="title"/>
          </p:nvPr>
        </p:nvSpPr>
        <p:spPr/>
        <p:txBody>
          <a:bodyPr/>
          <a:lstStyle/>
          <a:p>
            <a:r>
              <a:rPr lang="en-US" dirty="0"/>
              <a:t>Thank you</a:t>
            </a:r>
            <a:endParaRPr lang="en-ZA" dirty="0"/>
          </a:p>
        </p:txBody>
      </p:sp>
      <p:sp>
        <p:nvSpPr>
          <p:cNvPr id="3" name="Text Placeholder 2">
            <a:extLst>
              <a:ext uri="{FF2B5EF4-FFF2-40B4-BE49-F238E27FC236}">
                <a16:creationId xmlns:a16="http://schemas.microsoft.com/office/drawing/2014/main" id="{BC39F80C-C085-6A00-1E1B-A38F40223A57}"/>
              </a:ext>
            </a:extLst>
          </p:cNvPr>
          <p:cNvSpPr>
            <a:spLocks noGrp="1"/>
          </p:cNvSpPr>
          <p:nvPr>
            <p:ph type="body" idx="1"/>
          </p:nvPr>
        </p:nvSpPr>
        <p:spPr/>
        <p:txBody>
          <a:bodyPr/>
          <a:lstStyle/>
          <a:p>
            <a:r>
              <a:rPr lang="en-US" dirty="0"/>
              <a:t>Any questions or comments are welcome</a:t>
            </a:r>
          </a:p>
          <a:p>
            <a:r>
              <a:rPr lang="en-US" dirty="0"/>
              <a:t>Contact details:</a:t>
            </a:r>
          </a:p>
          <a:p>
            <a:r>
              <a:rPr lang="en-US" sz="2800" b="1" dirty="0">
                <a:solidFill>
                  <a:srgbClr val="D41D35"/>
                </a:solidFill>
              </a:rPr>
              <a:t>Luke.vaneyk@up.ac.za</a:t>
            </a:r>
            <a:endParaRPr lang="en-ZA" sz="2800" b="1" dirty="0">
              <a:solidFill>
                <a:srgbClr val="D41D35"/>
              </a:solidFill>
            </a:endParaRPr>
          </a:p>
        </p:txBody>
      </p:sp>
      <p:sp>
        <p:nvSpPr>
          <p:cNvPr id="4" name="Footer Placeholder 3">
            <a:extLst>
              <a:ext uri="{FF2B5EF4-FFF2-40B4-BE49-F238E27FC236}">
                <a16:creationId xmlns:a16="http://schemas.microsoft.com/office/drawing/2014/main" id="{629782E8-51B4-B3FA-14A1-FA4BF841E3C8}"/>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8B4C8A5C-6758-841C-BB3A-80102B9D06DA}"/>
              </a:ext>
            </a:extLst>
          </p:cNvPr>
          <p:cNvSpPr>
            <a:spLocks noGrp="1"/>
          </p:cNvSpPr>
          <p:nvPr>
            <p:ph type="sldNum" sz="quarter" idx="12"/>
          </p:nvPr>
        </p:nvSpPr>
        <p:spPr/>
        <p:txBody>
          <a:bodyPr/>
          <a:lstStyle/>
          <a:p>
            <a:fld id="{B24A76D4-15A6-4943-9A50-5F83E1F9E19F}" type="slidenum">
              <a:rPr lang="en-GB" smtClean="0"/>
              <a:t>19</a:t>
            </a:fld>
            <a:endParaRPr lang="en-GB"/>
          </a:p>
        </p:txBody>
      </p:sp>
    </p:spTree>
    <p:extLst>
      <p:ext uri="{BB962C8B-B14F-4D97-AF65-F5344CB8AC3E}">
        <p14:creationId xmlns:p14="http://schemas.microsoft.com/office/powerpoint/2010/main" val="1477917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dirty="0"/>
              <a:t>Context</a:t>
            </a:r>
            <a:endParaRPr lang="en-ZA" dirty="0"/>
          </a:p>
        </p:txBody>
      </p:sp>
      <p:sp>
        <p:nvSpPr>
          <p:cNvPr id="3" name="Content Placeholder 2">
            <a:extLst>
              <a:ext uri="{FF2B5EF4-FFF2-40B4-BE49-F238E27FC236}">
                <a16:creationId xmlns:a16="http://schemas.microsoft.com/office/drawing/2014/main" id="{ED138B8C-BC2A-8B91-514D-516CF47FDCAA}"/>
              </a:ext>
            </a:extLst>
          </p:cNvPr>
          <p:cNvSpPr>
            <a:spLocks noGrp="1"/>
          </p:cNvSpPr>
          <p:nvPr>
            <p:ph idx="1"/>
          </p:nvPr>
        </p:nvSpPr>
        <p:spPr/>
        <p:txBody>
          <a:bodyPr>
            <a:normAutofit fontScale="92500"/>
          </a:bodyPr>
          <a:lstStyle/>
          <a:p>
            <a:r>
              <a:rPr lang="en-US" dirty="0"/>
              <a:t>Digitization = Instrumented fleets</a:t>
            </a:r>
          </a:p>
          <a:p>
            <a:r>
              <a:rPr lang="en-US" dirty="0"/>
              <a:t>Large amount of operational data being captured</a:t>
            </a:r>
          </a:p>
          <a:p>
            <a:r>
              <a:rPr lang="en-US" dirty="0"/>
              <a:t>How can we use this data to determine useful KPIs?</a:t>
            </a:r>
          </a:p>
          <a:p>
            <a:r>
              <a:rPr lang="en-US" dirty="0"/>
              <a:t>These KPIs are typically difficult/impossible to measure in real time:</a:t>
            </a:r>
          </a:p>
          <a:p>
            <a:pPr lvl="1"/>
            <a:r>
              <a:rPr lang="en-US" dirty="0"/>
              <a:t>Fuel usage - Production</a:t>
            </a:r>
          </a:p>
          <a:p>
            <a:pPr lvl="1"/>
            <a:r>
              <a:rPr lang="en-US" b="1" dirty="0"/>
              <a:t>Engine temperature – Condition monitoring (Today’s focus)</a:t>
            </a:r>
          </a:p>
          <a:p>
            <a:pPr lvl="1"/>
            <a:r>
              <a:rPr lang="en-US" dirty="0"/>
              <a:t>LHD Bucket load/volume</a:t>
            </a:r>
          </a:p>
          <a:p>
            <a:pPr lvl="1"/>
            <a:r>
              <a:rPr lang="en-US" dirty="0"/>
              <a:t>etc.</a:t>
            </a:r>
          </a:p>
          <a:p>
            <a:r>
              <a:rPr lang="en-US" dirty="0"/>
              <a:t>How would such correlations typically be done?</a:t>
            </a:r>
          </a:p>
          <a:p>
            <a:endParaRPr lang="en-US" dirty="0"/>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2</a:t>
            </a:fld>
            <a:endParaRPr lang="en-GB"/>
          </a:p>
        </p:txBody>
      </p:sp>
    </p:spTree>
    <p:extLst>
      <p:ext uri="{BB962C8B-B14F-4D97-AF65-F5344CB8AC3E}">
        <p14:creationId xmlns:p14="http://schemas.microsoft.com/office/powerpoint/2010/main" val="2287753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Common </a:t>
            </a:r>
            <a:r>
              <a:rPr lang="en-US" b="1"/>
              <a:t>supervised</a:t>
            </a:r>
            <a:r>
              <a:rPr lang="en-US"/>
              <a:t> learning framework:</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a:xfrm>
            <a:off x="3695697" y="6356350"/>
            <a:ext cx="4114800" cy="365125"/>
          </a:xfrm>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a:xfrm>
            <a:off x="8267697" y="6356350"/>
            <a:ext cx="2743200" cy="365125"/>
          </a:xfrm>
        </p:spPr>
        <p:txBody>
          <a:bodyPr/>
          <a:lstStyle/>
          <a:p>
            <a:fld id="{B24A76D4-15A6-4943-9A50-5F83E1F9E19F}" type="slidenum">
              <a:rPr lang="en-GB" smtClean="0"/>
              <a:pPr/>
              <a:t>3</a:t>
            </a:fld>
            <a:endParaRPr lang="en-GB"/>
          </a:p>
        </p:txBody>
      </p:sp>
      <p:sp>
        <p:nvSpPr>
          <p:cNvPr id="38" name="Right Arrow 7">
            <a:extLst>
              <a:ext uri="{FF2B5EF4-FFF2-40B4-BE49-F238E27FC236}">
                <a16:creationId xmlns:a16="http://schemas.microsoft.com/office/drawing/2014/main" id="{64F2444E-9365-EAE5-6D9F-EB4B2284F699}"/>
              </a:ext>
            </a:extLst>
          </p:cNvPr>
          <p:cNvSpPr/>
          <p:nvPr/>
        </p:nvSpPr>
        <p:spPr>
          <a:xfrm>
            <a:off x="4569928" y="4611678"/>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9" name="Right Arrow 8">
            <a:extLst>
              <a:ext uri="{FF2B5EF4-FFF2-40B4-BE49-F238E27FC236}">
                <a16:creationId xmlns:a16="http://schemas.microsoft.com/office/drawing/2014/main" id="{871039CF-0C8D-DC3B-1985-76E76E5AAEBE}"/>
              </a:ext>
            </a:extLst>
          </p:cNvPr>
          <p:cNvSpPr/>
          <p:nvPr/>
        </p:nvSpPr>
        <p:spPr>
          <a:xfrm>
            <a:off x="1917604" y="4611678"/>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4E629E66-D680-E252-6299-859744727D20}"/>
              </a:ext>
            </a:extLst>
          </p:cNvPr>
          <p:cNvPicPr>
            <a:picLocks noChangeAspect="1"/>
          </p:cNvPicPr>
          <p:nvPr/>
        </p:nvPicPr>
        <p:blipFill>
          <a:blip r:embed="rId3"/>
          <a:stretch>
            <a:fillRect/>
          </a:stretch>
        </p:blipFill>
        <p:spPr>
          <a:xfrm>
            <a:off x="6773492" y="3825306"/>
            <a:ext cx="2797820" cy="1988466"/>
          </a:xfrm>
          <a:prstGeom prst="rect">
            <a:avLst/>
          </a:prstGeom>
        </p:spPr>
      </p:pic>
      <p:sp>
        <p:nvSpPr>
          <p:cNvPr id="41" name="TextBox 40">
            <a:extLst>
              <a:ext uri="{FF2B5EF4-FFF2-40B4-BE49-F238E27FC236}">
                <a16:creationId xmlns:a16="http://schemas.microsoft.com/office/drawing/2014/main" id="{A671FB06-CCBC-D1EB-F9B7-8677DEA0CAD6}"/>
              </a:ext>
            </a:extLst>
          </p:cNvPr>
          <p:cNvSpPr txBox="1"/>
          <p:nvPr/>
        </p:nvSpPr>
        <p:spPr>
          <a:xfrm>
            <a:off x="9551423" y="2478935"/>
            <a:ext cx="2568530" cy="646331"/>
          </a:xfrm>
          <a:prstGeom prst="rect">
            <a:avLst/>
          </a:prstGeom>
          <a:noFill/>
          <a:ln>
            <a:solidFill>
              <a:schemeClr val="tx1"/>
            </a:solidFill>
          </a:ln>
        </p:spPr>
        <p:txBody>
          <a:bodyPr wrap="square" rtlCol="0">
            <a:spAutoFit/>
          </a:bodyPr>
          <a:lstStyle/>
          <a:p>
            <a:pPr algn="ctr"/>
            <a:r>
              <a:rPr lang="en-GB"/>
              <a:t>Machine KPI Prediction</a:t>
            </a:r>
          </a:p>
        </p:txBody>
      </p:sp>
      <p:sp>
        <p:nvSpPr>
          <p:cNvPr id="42" name="Right Arrow 29">
            <a:extLst>
              <a:ext uri="{FF2B5EF4-FFF2-40B4-BE49-F238E27FC236}">
                <a16:creationId xmlns:a16="http://schemas.microsoft.com/office/drawing/2014/main" id="{5267DACB-EAE0-05BE-C072-22AB4D8B00A1}"/>
              </a:ext>
            </a:extLst>
          </p:cNvPr>
          <p:cNvSpPr/>
          <p:nvPr/>
        </p:nvSpPr>
        <p:spPr>
          <a:xfrm>
            <a:off x="9711802" y="4611678"/>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520173D8-6EE4-5B14-DC0A-6189C31A3CD5}"/>
              </a:ext>
            </a:extLst>
          </p:cNvPr>
          <p:cNvGrpSpPr/>
          <p:nvPr/>
        </p:nvGrpSpPr>
        <p:grpSpPr>
          <a:xfrm>
            <a:off x="5292309" y="3649279"/>
            <a:ext cx="618312" cy="2340521"/>
            <a:chOff x="5759628" y="2413973"/>
            <a:chExt cx="618312" cy="2340521"/>
          </a:xfrm>
        </p:grpSpPr>
        <p:grpSp>
          <p:nvGrpSpPr>
            <p:cNvPr id="44" name="Group 43">
              <a:extLst>
                <a:ext uri="{FF2B5EF4-FFF2-40B4-BE49-F238E27FC236}">
                  <a16:creationId xmlns:a16="http://schemas.microsoft.com/office/drawing/2014/main" id="{8291AC7D-E335-BF88-2318-6BB6CC948D32}"/>
                </a:ext>
              </a:extLst>
            </p:cNvPr>
            <p:cNvGrpSpPr/>
            <p:nvPr/>
          </p:nvGrpSpPr>
          <p:grpSpPr>
            <a:xfrm>
              <a:off x="5759628" y="2413973"/>
              <a:ext cx="618312" cy="1110263"/>
              <a:chOff x="5759628" y="2413973"/>
              <a:chExt cx="618312" cy="1110263"/>
            </a:xfrm>
          </p:grpSpPr>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4D622BBE-EFC0-1EFE-9775-2D6749EDE32B}"/>
                      </a:ext>
                    </a:extLst>
                  </p:cNvPr>
                  <p:cNvSpPr txBox="1"/>
                  <p:nvPr/>
                </p:nvSpPr>
                <p:spPr>
                  <a:xfrm>
                    <a:off x="5759628" y="2413973"/>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sub>
                          </m:sSub>
                        </m:oMath>
                      </m:oMathPara>
                    </a14:m>
                    <a:endParaRPr lang="en-ZA"/>
                  </a:p>
                </p:txBody>
              </p:sp>
            </mc:Choice>
            <mc:Fallback xmlns="">
              <p:sp>
                <p:nvSpPr>
                  <p:cNvPr id="52" name="TextBox 51">
                    <a:extLst>
                      <a:ext uri="{FF2B5EF4-FFF2-40B4-BE49-F238E27FC236}">
                        <a16:creationId xmlns:a16="http://schemas.microsoft.com/office/drawing/2014/main" id="{4D622BBE-EFC0-1EFE-9775-2D6749EDE32B}"/>
                      </a:ext>
                    </a:extLst>
                  </p:cNvPr>
                  <p:cNvSpPr txBox="1">
                    <a:spLocks noRot="1" noChangeAspect="1" noMove="1" noResize="1" noEditPoints="1" noAdjustHandles="1" noChangeArrowheads="1" noChangeShapeType="1" noTextEdit="1"/>
                  </p:cNvSpPr>
                  <p:nvPr/>
                </p:nvSpPr>
                <p:spPr>
                  <a:xfrm>
                    <a:off x="5759628" y="2413973"/>
                    <a:ext cx="618312" cy="369332"/>
                  </a:xfrm>
                  <a:prstGeom prst="rect">
                    <a:avLst/>
                  </a:prstGeom>
                  <a:blipFill>
                    <a:blip r:embed="rId4"/>
                    <a:stretch>
                      <a:fillRect b="-14516"/>
                    </a:stretch>
                  </a:blipFill>
                  <a:ln w="12700">
                    <a:solidFill>
                      <a:schemeClr val="tx1"/>
                    </a:solidFill>
                  </a:ln>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28109268-689E-987D-2FA5-FC4D14C9924B}"/>
                      </a:ext>
                    </a:extLst>
                  </p:cNvPr>
                  <p:cNvSpPr txBox="1"/>
                  <p:nvPr/>
                </p:nvSpPr>
                <p:spPr>
                  <a:xfrm>
                    <a:off x="5759628" y="2783305"/>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2</m:t>
                              </m:r>
                            </m:sub>
                          </m:sSub>
                        </m:oMath>
                      </m:oMathPara>
                    </a14:m>
                    <a:endParaRPr lang="en-ZA"/>
                  </a:p>
                </p:txBody>
              </p:sp>
            </mc:Choice>
            <mc:Fallback xmlns="">
              <p:sp>
                <p:nvSpPr>
                  <p:cNvPr id="53" name="TextBox 52">
                    <a:extLst>
                      <a:ext uri="{FF2B5EF4-FFF2-40B4-BE49-F238E27FC236}">
                        <a16:creationId xmlns:a16="http://schemas.microsoft.com/office/drawing/2014/main" id="{28109268-689E-987D-2FA5-FC4D14C9924B}"/>
                      </a:ext>
                    </a:extLst>
                  </p:cNvPr>
                  <p:cNvSpPr txBox="1">
                    <a:spLocks noRot="1" noChangeAspect="1" noMove="1" noResize="1" noEditPoints="1" noAdjustHandles="1" noChangeArrowheads="1" noChangeShapeType="1" noTextEdit="1"/>
                  </p:cNvSpPr>
                  <p:nvPr/>
                </p:nvSpPr>
                <p:spPr>
                  <a:xfrm>
                    <a:off x="5759628" y="2783305"/>
                    <a:ext cx="618312" cy="369332"/>
                  </a:xfrm>
                  <a:prstGeom prst="rect">
                    <a:avLst/>
                  </a:prstGeom>
                  <a:blipFill>
                    <a:blip r:embed="rId5"/>
                    <a:stretch>
                      <a:fillRect b="-14286"/>
                    </a:stretch>
                  </a:blipFill>
                  <a:ln w="12700">
                    <a:solidFill>
                      <a:schemeClr val="tx1"/>
                    </a:solidFill>
                  </a:ln>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A16A9BFB-528B-AC8D-938F-B07486196EBA}"/>
                      </a:ext>
                    </a:extLst>
                  </p:cNvPr>
                  <p:cNvSpPr txBox="1"/>
                  <p:nvPr/>
                </p:nvSpPr>
                <p:spPr>
                  <a:xfrm>
                    <a:off x="5759628" y="3154904"/>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3</m:t>
                              </m:r>
                            </m:sub>
                          </m:sSub>
                        </m:oMath>
                      </m:oMathPara>
                    </a14:m>
                    <a:endParaRPr lang="en-ZA"/>
                  </a:p>
                </p:txBody>
              </p:sp>
            </mc:Choice>
            <mc:Fallback xmlns="">
              <p:sp>
                <p:nvSpPr>
                  <p:cNvPr id="54" name="TextBox 53">
                    <a:extLst>
                      <a:ext uri="{FF2B5EF4-FFF2-40B4-BE49-F238E27FC236}">
                        <a16:creationId xmlns:a16="http://schemas.microsoft.com/office/drawing/2014/main" id="{A16A9BFB-528B-AC8D-938F-B07486196EBA}"/>
                      </a:ext>
                    </a:extLst>
                  </p:cNvPr>
                  <p:cNvSpPr txBox="1">
                    <a:spLocks noRot="1" noChangeAspect="1" noMove="1" noResize="1" noEditPoints="1" noAdjustHandles="1" noChangeArrowheads="1" noChangeShapeType="1" noTextEdit="1"/>
                  </p:cNvSpPr>
                  <p:nvPr/>
                </p:nvSpPr>
                <p:spPr>
                  <a:xfrm>
                    <a:off x="5759628" y="3154904"/>
                    <a:ext cx="618312" cy="369332"/>
                  </a:xfrm>
                  <a:prstGeom prst="rect">
                    <a:avLst/>
                  </a:prstGeom>
                  <a:blipFill>
                    <a:blip r:embed="rId6"/>
                    <a:stretch>
                      <a:fillRect b="-14286"/>
                    </a:stretch>
                  </a:blipFill>
                  <a:ln w="12700">
                    <a:solidFill>
                      <a:schemeClr val="tx1"/>
                    </a:solidFill>
                  </a:ln>
                </p:spPr>
                <p:txBody>
                  <a:bodyPr/>
                  <a:lstStyle/>
                  <a:p>
                    <a:r>
                      <a:rPr lang="en-ZA">
                        <a:noFill/>
                      </a:rPr>
                      <a:t> </a:t>
                    </a:r>
                  </a:p>
                </p:txBody>
              </p:sp>
            </mc:Fallback>
          </mc:AlternateContent>
        </p:grpSp>
        <p:grpSp>
          <p:nvGrpSpPr>
            <p:cNvPr id="45" name="Group 44">
              <a:extLst>
                <a:ext uri="{FF2B5EF4-FFF2-40B4-BE49-F238E27FC236}">
                  <a16:creationId xmlns:a16="http://schemas.microsoft.com/office/drawing/2014/main" id="{4ED004E2-B7EB-7E4A-E012-288F6874B817}"/>
                </a:ext>
              </a:extLst>
            </p:cNvPr>
            <p:cNvGrpSpPr/>
            <p:nvPr/>
          </p:nvGrpSpPr>
          <p:grpSpPr>
            <a:xfrm>
              <a:off x="5759628" y="4015830"/>
              <a:ext cx="618312" cy="738664"/>
              <a:chOff x="5759628" y="4015830"/>
              <a:chExt cx="618312" cy="738664"/>
            </a:xfrm>
          </p:grpSpPr>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B4F50286-E440-684A-EE6E-E4278A377A3D}"/>
                      </a:ext>
                    </a:extLst>
                  </p:cNvPr>
                  <p:cNvSpPr txBox="1"/>
                  <p:nvPr/>
                </p:nvSpPr>
                <p:spPr>
                  <a:xfrm>
                    <a:off x="5759628" y="4015830"/>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𝑛</m:t>
                              </m:r>
                              <m:r>
                                <a:rPr lang="en-US" b="0" i="1" smtClean="0">
                                  <a:latin typeface="Cambria Math" panose="02040503050406030204" pitchFamily="18" charset="0"/>
                                </a:rPr>
                                <m:t>−1</m:t>
                              </m:r>
                            </m:sub>
                          </m:sSub>
                        </m:oMath>
                      </m:oMathPara>
                    </a14:m>
                    <a:endParaRPr lang="en-ZA"/>
                  </a:p>
                </p:txBody>
              </p:sp>
            </mc:Choice>
            <mc:Fallback xmlns="">
              <p:sp>
                <p:nvSpPr>
                  <p:cNvPr id="50" name="TextBox 49">
                    <a:extLst>
                      <a:ext uri="{FF2B5EF4-FFF2-40B4-BE49-F238E27FC236}">
                        <a16:creationId xmlns:a16="http://schemas.microsoft.com/office/drawing/2014/main" id="{B4F50286-E440-684A-EE6E-E4278A377A3D}"/>
                      </a:ext>
                    </a:extLst>
                  </p:cNvPr>
                  <p:cNvSpPr txBox="1">
                    <a:spLocks noRot="1" noChangeAspect="1" noMove="1" noResize="1" noEditPoints="1" noAdjustHandles="1" noChangeArrowheads="1" noChangeShapeType="1" noTextEdit="1"/>
                  </p:cNvSpPr>
                  <p:nvPr/>
                </p:nvSpPr>
                <p:spPr>
                  <a:xfrm>
                    <a:off x="5759628" y="4015830"/>
                    <a:ext cx="618312" cy="369332"/>
                  </a:xfrm>
                  <a:prstGeom prst="rect">
                    <a:avLst/>
                  </a:prstGeom>
                  <a:blipFill>
                    <a:blip r:embed="rId7"/>
                    <a:stretch>
                      <a:fillRect l="-962" b="-14286"/>
                    </a:stretch>
                  </a:blipFill>
                  <a:ln w="12700">
                    <a:solidFill>
                      <a:schemeClr val="tx1"/>
                    </a:solidFill>
                  </a:ln>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D9F74E5-162A-087F-9BF9-2FCF3234FEA9}"/>
                      </a:ext>
                    </a:extLst>
                  </p:cNvPr>
                  <p:cNvSpPr txBox="1"/>
                  <p:nvPr/>
                </p:nvSpPr>
                <p:spPr>
                  <a:xfrm>
                    <a:off x="5759628" y="4385162"/>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𝑛</m:t>
                              </m:r>
                            </m:sub>
                          </m:sSub>
                        </m:oMath>
                      </m:oMathPara>
                    </a14:m>
                    <a:endParaRPr lang="en-ZA"/>
                  </a:p>
                </p:txBody>
              </p:sp>
            </mc:Choice>
            <mc:Fallback xmlns="">
              <p:sp>
                <p:nvSpPr>
                  <p:cNvPr id="51" name="TextBox 50">
                    <a:extLst>
                      <a:ext uri="{FF2B5EF4-FFF2-40B4-BE49-F238E27FC236}">
                        <a16:creationId xmlns:a16="http://schemas.microsoft.com/office/drawing/2014/main" id="{DD9F74E5-162A-087F-9BF9-2FCF3234FEA9}"/>
                      </a:ext>
                    </a:extLst>
                  </p:cNvPr>
                  <p:cNvSpPr txBox="1">
                    <a:spLocks noRot="1" noChangeAspect="1" noMove="1" noResize="1" noEditPoints="1" noAdjustHandles="1" noChangeArrowheads="1" noChangeShapeType="1" noTextEdit="1"/>
                  </p:cNvSpPr>
                  <p:nvPr/>
                </p:nvSpPr>
                <p:spPr>
                  <a:xfrm>
                    <a:off x="5759628" y="4385162"/>
                    <a:ext cx="618312" cy="369332"/>
                  </a:xfrm>
                  <a:prstGeom prst="rect">
                    <a:avLst/>
                  </a:prstGeom>
                  <a:blipFill>
                    <a:blip r:embed="rId8"/>
                    <a:stretch>
                      <a:fillRect b="-12698"/>
                    </a:stretch>
                  </a:blipFill>
                  <a:ln w="12700">
                    <a:solidFill>
                      <a:schemeClr val="tx1"/>
                    </a:solidFill>
                  </a:ln>
                </p:spPr>
                <p:txBody>
                  <a:bodyPr/>
                  <a:lstStyle/>
                  <a:p>
                    <a:r>
                      <a:rPr lang="en-ZA">
                        <a:noFill/>
                      </a:rPr>
                      <a:t> </a:t>
                    </a:r>
                  </a:p>
                </p:txBody>
              </p:sp>
            </mc:Fallback>
          </mc:AlternateContent>
        </p:grpSp>
        <p:grpSp>
          <p:nvGrpSpPr>
            <p:cNvPr id="46" name="Group 45">
              <a:extLst>
                <a:ext uri="{FF2B5EF4-FFF2-40B4-BE49-F238E27FC236}">
                  <a16:creationId xmlns:a16="http://schemas.microsoft.com/office/drawing/2014/main" id="{9BF35008-6C0A-535E-D002-0B043D35CA32}"/>
                </a:ext>
              </a:extLst>
            </p:cNvPr>
            <p:cNvGrpSpPr/>
            <p:nvPr/>
          </p:nvGrpSpPr>
          <p:grpSpPr>
            <a:xfrm>
              <a:off x="6032784" y="3593120"/>
              <a:ext cx="72000" cy="362377"/>
              <a:chOff x="6032784" y="3625876"/>
              <a:chExt cx="72000" cy="362377"/>
            </a:xfrm>
          </p:grpSpPr>
          <p:sp>
            <p:nvSpPr>
              <p:cNvPr id="47" name="Oval 46">
                <a:extLst>
                  <a:ext uri="{FF2B5EF4-FFF2-40B4-BE49-F238E27FC236}">
                    <a16:creationId xmlns:a16="http://schemas.microsoft.com/office/drawing/2014/main" id="{A50D1864-9968-DA3E-8058-9E6822C56BAA}"/>
                  </a:ext>
                </a:extLst>
              </p:cNvPr>
              <p:cNvSpPr/>
              <p:nvPr/>
            </p:nvSpPr>
            <p:spPr>
              <a:xfrm>
                <a:off x="6032784" y="3625876"/>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48" name="Oval 47">
                <a:extLst>
                  <a:ext uri="{FF2B5EF4-FFF2-40B4-BE49-F238E27FC236}">
                    <a16:creationId xmlns:a16="http://schemas.microsoft.com/office/drawing/2014/main" id="{BC51B1D4-DE67-1084-CFED-6B6DF4FF1B5B}"/>
                  </a:ext>
                </a:extLst>
              </p:cNvPr>
              <p:cNvSpPr/>
              <p:nvPr/>
            </p:nvSpPr>
            <p:spPr>
              <a:xfrm>
                <a:off x="6032784" y="3770190"/>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49" name="Oval 48">
                <a:extLst>
                  <a:ext uri="{FF2B5EF4-FFF2-40B4-BE49-F238E27FC236}">
                    <a16:creationId xmlns:a16="http://schemas.microsoft.com/office/drawing/2014/main" id="{B99A6A94-5C74-E518-DE0A-0B6A570A4483}"/>
                  </a:ext>
                </a:extLst>
              </p:cNvPr>
              <p:cNvSpPr/>
              <p:nvPr/>
            </p:nvSpPr>
            <p:spPr>
              <a:xfrm>
                <a:off x="6032784" y="391625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grpSp>
      </p:grpSp>
      <p:sp>
        <p:nvSpPr>
          <p:cNvPr id="55" name="Right Arrow 7">
            <a:extLst>
              <a:ext uri="{FF2B5EF4-FFF2-40B4-BE49-F238E27FC236}">
                <a16:creationId xmlns:a16="http://schemas.microsoft.com/office/drawing/2014/main" id="{C54ACF8A-4BE0-4CE7-5B0A-DE199A522FDC}"/>
              </a:ext>
            </a:extLst>
          </p:cNvPr>
          <p:cNvSpPr/>
          <p:nvPr/>
        </p:nvSpPr>
        <p:spPr>
          <a:xfrm>
            <a:off x="6051111" y="4611678"/>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id="{56A1E581-520A-11A1-A603-FDE1E642AA8A}"/>
              </a:ext>
            </a:extLst>
          </p:cNvPr>
          <p:cNvGrpSpPr/>
          <p:nvPr/>
        </p:nvGrpSpPr>
        <p:grpSpPr>
          <a:xfrm>
            <a:off x="2604017" y="3540620"/>
            <a:ext cx="1846150" cy="2557838"/>
            <a:chOff x="2946920" y="2737719"/>
            <a:chExt cx="1846150" cy="2557838"/>
          </a:xfrm>
        </p:grpSpPr>
        <p:sp>
          <p:nvSpPr>
            <p:cNvPr id="57" name="Trapezium 12">
              <a:extLst>
                <a:ext uri="{FF2B5EF4-FFF2-40B4-BE49-F238E27FC236}">
                  <a16:creationId xmlns:a16="http://schemas.microsoft.com/office/drawing/2014/main" id="{F3A4C514-D89B-B695-646D-D7CD6BBA6010}"/>
                </a:ext>
              </a:extLst>
            </p:cNvPr>
            <p:cNvSpPr/>
            <p:nvPr/>
          </p:nvSpPr>
          <p:spPr>
            <a:xfrm rot="5400000">
              <a:off x="2598696" y="3121911"/>
              <a:ext cx="2557838" cy="1789453"/>
            </a:xfrm>
            <a:prstGeom prst="trapezoid">
              <a:avLst>
                <a:gd name="adj" fmla="val 461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8" name="Picture 57">
              <a:extLst>
                <a:ext uri="{FF2B5EF4-FFF2-40B4-BE49-F238E27FC236}">
                  <a16:creationId xmlns:a16="http://schemas.microsoft.com/office/drawing/2014/main" id="{1E55F25B-958A-FC1F-4759-9216B6CA96D3}"/>
                </a:ext>
              </a:extLst>
            </p:cNvPr>
            <p:cNvPicPr>
              <a:picLocks noChangeAspect="1"/>
            </p:cNvPicPr>
            <p:nvPr/>
          </p:nvPicPr>
          <p:blipFill rotWithShape="1">
            <a:blip r:embed="rId9"/>
            <a:srcRect l="43839" t="8652" r="29375" b="23413"/>
            <a:stretch/>
          </p:blipFill>
          <p:spPr>
            <a:xfrm>
              <a:off x="2946920" y="2844899"/>
              <a:ext cx="1846150" cy="2402772"/>
            </a:xfrm>
            <a:prstGeom prst="rect">
              <a:avLst/>
            </a:prstGeom>
          </p:spPr>
        </p:pic>
      </p:grpSp>
      <p:sp>
        <p:nvSpPr>
          <p:cNvPr id="59" name="TextBox 58">
            <a:extLst>
              <a:ext uri="{FF2B5EF4-FFF2-40B4-BE49-F238E27FC236}">
                <a16:creationId xmlns:a16="http://schemas.microsoft.com/office/drawing/2014/main" id="{D857F8EB-CD14-2794-6C1D-5D7F73DD4307}"/>
              </a:ext>
            </a:extLst>
          </p:cNvPr>
          <p:cNvSpPr txBox="1"/>
          <p:nvPr/>
        </p:nvSpPr>
        <p:spPr>
          <a:xfrm>
            <a:off x="223276" y="2478936"/>
            <a:ext cx="1414914" cy="646331"/>
          </a:xfrm>
          <a:prstGeom prst="rect">
            <a:avLst/>
          </a:prstGeom>
          <a:noFill/>
          <a:ln>
            <a:solidFill>
              <a:schemeClr val="tx1"/>
            </a:solidFill>
          </a:ln>
        </p:spPr>
        <p:txBody>
          <a:bodyPr wrap="square" rtlCol="0">
            <a:spAutoFit/>
          </a:bodyPr>
          <a:lstStyle/>
          <a:p>
            <a:pPr algn="ctr"/>
            <a:r>
              <a:rPr lang="en-GB"/>
              <a:t>Real data + labels</a:t>
            </a:r>
          </a:p>
        </p:txBody>
      </p:sp>
      <p:sp>
        <p:nvSpPr>
          <p:cNvPr id="60" name="TextBox 59">
            <a:extLst>
              <a:ext uri="{FF2B5EF4-FFF2-40B4-BE49-F238E27FC236}">
                <a16:creationId xmlns:a16="http://schemas.microsoft.com/office/drawing/2014/main" id="{3023987E-8ABF-FEA8-CC22-EFBEFA6BDB5C}"/>
              </a:ext>
            </a:extLst>
          </p:cNvPr>
          <p:cNvSpPr txBox="1"/>
          <p:nvPr/>
        </p:nvSpPr>
        <p:spPr>
          <a:xfrm>
            <a:off x="2827255" y="2478935"/>
            <a:ext cx="1414914" cy="646331"/>
          </a:xfrm>
          <a:prstGeom prst="rect">
            <a:avLst/>
          </a:prstGeom>
          <a:noFill/>
          <a:ln>
            <a:solidFill>
              <a:schemeClr val="tx1"/>
            </a:solidFill>
          </a:ln>
        </p:spPr>
        <p:txBody>
          <a:bodyPr wrap="square" rtlCol="0">
            <a:spAutoFit/>
          </a:bodyPr>
          <a:lstStyle/>
          <a:p>
            <a:pPr algn="ctr"/>
            <a:r>
              <a:rPr lang="en-GB"/>
              <a:t>Feature Extractor</a:t>
            </a:r>
          </a:p>
        </p:txBody>
      </p:sp>
      <p:sp>
        <p:nvSpPr>
          <p:cNvPr id="61" name="TextBox 60">
            <a:extLst>
              <a:ext uri="{FF2B5EF4-FFF2-40B4-BE49-F238E27FC236}">
                <a16:creationId xmlns:a16="http://schemas.microsoft.com/office/drawing/2014/main" id="{FB4D4889-26AD-E701-9850-30844C6576B5}"/>
              </a:ext>
            </a:extLst>
          </p:cNvPr>
          <p:cNvSpPr txBox="1"/>
          <p:nvPr/>
        </p:nvSpPr>
        <p:spPr>
          <a:xfrm>
            <a:off x="4858008" y="2755935"/>
            <a:ext cx="1414914" cy="369332"/>
          </a:xfrm>
          <a:prstGeom prst="rect">
            <a:avLst/>
          </a:prstGeom>
          <a:noFill/>
          <a:ln>
            <a:solidFill>
              <a:schemeClr val="tx1"/>
            </a:solidFill>
          </a:ln>
        </p:spPr>
        <p:txBody>
          <a:bodyPr wrap="square" rtlCol="0">
            <a:spAutoFit/>
          </a:bodyPr>
          <a:lstStyle/>
          <a:p>
            <a:pPr algn="ctr"/>
            <a:r>
              <a:rPr lang="en-GB"/>
              <a:t>Features</a:t>
            </a:r>
          </a:p>
        </p:txBody>
      </p:sp>
      <p:sp>
        <p:nvSpPr>
          <p:cNvPr id="62" name="TextBox 61">
            <a:extLst>
              <a:ext uri="{FF2B5EF4-FFF2-40B4-BE49-F238E27FC236}">
                <a16:creationId xmlns:a16="http://schemas.microsoft.com/office/drawing/2014/main" id="{A153C15F-90CE-1E31-6F55-4C7B21FD73D1}"/>
              </a:ext>
            </a:extLst>
          </p:cNvPr>
          <p:cNvSpPr txBox="1"/>
          <p:nvPr/>
        </p:nvSpPr>
        <p:spPr>
          <a:xfrm>
            <a:off x="7464945" y="2478936"/>
            <a:ext cx="1414914" cy="646331"/>
          </a:xfrm>
          <a:prstGeom prst="rect">
            <a:avLst/>
          </a:prstGeom>
          <a:noFill/>
          <a:ln>
            <a:solidFill>
              <a:schemeClr val="tx1"/>
            </a:solidFill>
          </a:ln>
        </p:spPr>
        <p:txBody>
          <a:bodyPr wrap="square" rtlCol="0">
            <a:spAutoFit/>
          </a:bodyPr>
          <a:lstStyle/>
          <a:p>
            <a:pPr algn="ctr"/>
            <a:r>
              <a:rPr lang="en-GB"/>
              <a:t>Label predictor</a:t>
            </a:r>
          </a:p>
        </p:txBody>
      </p:sp>
      <p:cxnSp>
        <p:nvCxnSpPr>
          <p:cNvPr id="69" name="Straight Arrow Connector 68">
            <a:extLst>
              <a:ext uri="{FF2B5EF4-FFF2-40B4-BE49-F238E27FC236}">
                <a16:creationId xmlns:a16="http://schemas.microsoft.com/office/drawing/2014/main" id="{D228C5F5-46FA-5128-4221-F0C119FA0447}"/>
              </a:ext>
            </a:extLst>
          </p:cNvPr>
          <p:cNvCxnSpPr>
            <a:cxnSpLocks/>
          </p:cNvCxnSpPr>
          <p:nvPr/>
        </p:nvCxnSpPr>
        <p:spPr>
          <a:xfrm flipV="1">
            <a:off x="1638190" y="2106041"/>
            <a:ext cx="1405919" cy="3763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0841F979-43E1-E341-26FE-919382F10CED}"/>
              </a:ext>
            </a:extLst>
          </p:cNvPr>
          <p:cNvSpPr txBox="1"/>
          <p:nvPr/>
        </p:nvSpPr>
        <p:spPr>
          <a:xfrm>
            <a:off x="3044109" y="1921436"/>
            <a:ext cx="3222776" cy="369332"/>
          </a:xfrm>
          <a:prstGeom prst="rect">
            <a:avLst/>
          </a:prstGeom>
          <a:noFill/>
          <a:ln>
            <a:noFill/>
          </a:ln>
        </p:spPr>
        <p:txBody>
          <a:bodyPr wrap="square" rtlCol="0">
            <a:spAutoFit/>
          </a:bodyPr>
          <a:lstStyle/>
          <a:p>
            <a:pPr algn="ctr"/>
            <a:r>
              <a:rPr lang="en-GB"/>
              <a:t>Very few or ZERO labels!</a:t>
            </a:r>
          </a:p>
        </p:txBody>
      </p:sp>
      <p:sp>
        <p:nvSpPr>
          <p:cNvPr id="3" name="Oval 2">
            <a:extLst>
              <a:ext uri="{FF2B5EF4-FFF2-40B4-BE49-F238E27FC236}">
                <a16:creationId xmlns:a16="http://schemas.microsoft.com/office/drawing/2014/main" id="{5DE9BA52-A8FA-C093-4C6B-9F3D37EDC1E7}"/>
              </a:ext>
            </a:extLst>
          </p:cNvPr>
          <p:cNvSpPr/>
          <p:nvPr/>
        </p:nvSpPr>
        <p:spPr>
          <a:xfrm>
            <a:off x="84352" y="2793963"/>
            <a:ext cx="1692762" cy="37632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1922C27-1758-E22C-6AE8-E117BD25433B}"/>
              </a:ext>
            </a:extLst>
          </p:cNvPr>
          <p:cNvSpPr txBox="1"/>
          <p:nvPr/>
        </p:nvSpPr>
        <p:spPr>
          <a:xfrm>
            <a:off x="10273804" y="3913513"/>
            <a:ext cx="1846149" cy="1754326"/>
          </a:xfrm>
          <a:prstGeom prst="rect">
            <a:avLst/>
          </a:prstGeom>
          <a:noFill/>
          <a:ln>
            <a:noFill/>
          </a:ln>
        </p:spPr>
        <p:txBody>
          <a:bodyPr wrap="square" rtlCol="0">
            <a:spAutoFit/>
          </a:bodyPr>
          <a:lstStyle/>
          <a:p>
            <a:pPr algn="ctr"/>
            <a:r>
              <a:rPr lang="en-GB" u="sng"/>
              <a:t>Engine Temp: </a:t>
            </a:r>
            <a:r>
              <a:rPr lang="en-GB"/>
              <a:t>400 K</a:t>
            </a:r>
          </a:p>
          <a:p>
            <a:pPr algn="ctr"/>
            <a:r>
              <a:rPr lang="en-GB" u="sng"/>
              <a:t>Fuel Usage:</a:t>
            </a:r>
          </a:p>
          <a:p>
            <a:pPr algn="ctr"/>
            <a:r>
              <a:rPr lang="en-GB"/>
              <a:t>0.1 l/min</a:t>
            </a:r>
          </a:p>
          <a:p>
            <a:pPr algn="ctr"/>
            <a:r>
              <a:rPr lang="en-GB" u="sng"/>
              <a:t>Load hauled:</a:t>
            </a:r>
          </a:p>
          <a:p>
            <a:pPr algn="ctr"/>
            <a:r>
              <a:rPr lang="en-GB"/>
              <a:t>4.5 tons</a:t>
            </a:r>
          </a:p>
        </p:txBody>
      </p:sp>
      <p:pic>
        <p:nvPicPr>
          <p:cNvPr id="9" name="Content Placeholder 6">
            <a:extLst>
              <a:ext uri="{FF2B5EF4-FFF2-40B4-BE49-F238E27FC236}">
                <a16:creationId xmlns:a16="http://schemas.microsoft.com/office/drawing/2014/main" id="{11E23DEC-9402-E037-A33B-173D2330DA33}"/>
              </a:ext>
            </a:extLst>
          </p:cNvPr>
          <p:cNvPicPr>
            <a:picLocks noChangeAspect="1"/>
          </p:cNvPicPr>
          <p:nvPr/>
        </p:nvPicPr>
        <p:blipFill rotWithShape="1">
          <a:blip r:embed="rId10">
            <a:grayscl/>
          </a:blip>
          <a:srcRect l="6693" t="4182" r="45948" b="6701"/>
          <a:stretch/>
        </p:blipFill>
        <p:spPr>
          <a:xfrm rot="16200000">
            <a:off x="-402687" y="4064457"/>
            <a:ext cx="2828894" cy="1557980"/>
          </a:xfrm>
          <a:prstGeom prst="rect">
            <a:avLst/>
          </a:prstGeom>
        </p:spPr>
      </p:pic>
    </p:spTree>
    <p:extLst>
      <p:ext uri="{BB962C8B-B14F-4D97-AF65-F5344CB8AC3E}">
        <p14:creationId xmlns:p14="http://schemas.microsoft.com/office/powerpoint/2010/main" val="169295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Current problem</a:t>
            </a:r>
            <a:endParaRPr lang="en-ZA"/>
          </a:p>
        </p:txBody>
      </p:sp>
      <p:sp>
        <p:nvSpPr>
          <p:cNvPr id="3" name="Content Placeholder 2">
            <a:extLst>
              <a:ext uri="{FF2B5EF4-FFF2-40B4-BE49-F238E27FC236}">
                <a16:creationId xmlns:a16="http://schemas.microsoft.com/office/drawing/2014/main" id="{ED138B8C-BC2A-8B91-514D-516CF47FDCAA}"/>
              </a:ext>
            </a:extLst>
          </p:cNvPr>
          <p:cNvSpPr>
            <a:spLocks noGrp="1"/>
          </p:cNvSpPr>
          <p:nvPr>
            <p:ph idx="1"/>
          </p:nvPr>
        </p:nvSpPr>
        <p:spPr/>
        <p:txBody>
          <a:bodyPr>
            <a:normAutofit/>
          </a:bodyPr>
          <a:lstStyle/>
          <a:p>
            <a:r>
              <a:rPr lang="en-US"/>
              <a:t>We can see that these supervised methods rely on labels</a:t>
            </a:r>
          </a:p>
          <a:p>
            <a:r>
              <a:rPr lang="en-US"/>
              <a:t>We don’t have labels</a:t>
            </a:r>
          </a:p>
          <a:p>
            <a:r>
              <a:rPr lang="en-US"/>
              <a:t>What can we do?</a:t>
            </a:r>
          </a:p>
          <a:p>
            <a:pPr lvl="1"/>
            <a:r>
              <a:rPr lang="en-US"/>
              <a:t>Part 1: Hybrid model for data generation/training</a:t>
            </a:r>
          </a:p>
          <a:p>
            <a:pPr lvl="1"/>
            <a:r>
              <a:rPr lang="en-US"/>
              <a:t>Part 2: Transfer learning for model calibration</a:t>
            </a:r>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4</a:t>
            </a:fld>
            <a:endParaRPr lang="en-GB"/>
          </a:p>
        </p:txBody>
      </p:sp>
    </p:spTree>
    <p:extLst>
      <p:ext uri="{BB962C8B-B14F-4D97-AF65-F5344CB8AC3E}">
        <p14:creationId xmlns:p14="http://schemas.microsoft.com/office/powerpoint/2010/main" val="4228376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A hybrid methodology:</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5</a:t>
            </a:fld>
            <a:endParaRPr lang="en-GB"/>
          </a:p>
        </p:txBody>
      </p:sp>
      <p:sp>
        <p:nvSpPr>
          <p:cNvPr id="3" name="Oval 2">
            <a:extLst>
              <a:ext uri="{FF2B5EF4-FFF2-40B4-BE49-F238E27FC236}">
                <a16:creationId xmlns:a16="http://schemas.microsoft.com/office/drawing/2014/main" id="{15B891C1-26FC-C233-F864-6111A526047A}"/>
              </a:ext>
            </a:extLst>
          </p:cNvPr>
          <p:cNvSpPr/>
          <p:nvPr/>
        </p:nvSpPr>
        <p:spPr>
          <a:xfrm>
            <a:off x="277091" y="1532658"/>
            <a:ext cx="5455227" cy="2753591"/>
          </a:xfrm>
          <a:prstGeom prst="ellipse">
            <a:avLst/>
          </a:prstGeom>
          <a:solidFill>
            <a:srgbClr val="9DC3E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a:t>Physical reality (Machine)</a:t>
            </a:r>
            <a:endParaRPr lang="en-GB" dirty="0"/>
          </a:p>
        </p:txBody>
      </p:sp>
      <p:sp>
        <p:nvSpPr>
          <p:cNvPr id="11" name="Oval 10">
            <a:extLst>
              <a:ext uri="{FF2B5EF4-FFF2-40B4-BE49-F238E27FC236}">
                <a16:creationId xmlns:a16="http://schemas.microsoft.com/office/drawing/2014/main" id="{C58E68EF-84B8-BA34-E43F-926314711F3A}"/>
              </a:ext>
            </a:extLst>
          </p:cNvPr>
          <p:cNvSpPr/>
          <p:nvPr/>
        </p:nvSpPr>
        <p:spPr>
          <a:xfrm>
            <a:off x="529938" y="2608118"/>
            <a:ext cx="2275608" cy="1176410"/>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Known physics</a:t>
            </a:r>
            <a:endParaRPr lang="en-GB"/>
          </a:p>
        </p:txBody>
      </p:sp>
      <p:sp>
        <p:nvSpPr>
          <p:cNvPr id="13" name="Oval 12">
            <a:extLst>
              <a:ext uri="{FF2B5EF4-FFF2-40B4-BE49-F238E27FC236}">
                <a16:creationId xmlns:a16="http://schemas.microsoft.com/office/drawing/2014/main" id="{FCEA6866-3219-2DF5-4AAE-26F857050915}"/>
              </a:ext>
            </a:extLst>
          </p:cNvPr>
          <p:cNvSpPr/>
          <p:nvPr/>
        </p:nvSpPr>
        <p:spPr>
          <a:xfrm>
            <a:off x="3058393" y="2608118"/>
            <a:ext cx="2275608" cy="1176410"/>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Unknown physics</a:t>
            </a:r>
            <a:endParaRPr lang="en-GB" dirty="0"/>
          </a:p>
        </p:txBody>
      </p:sp>
      <p:sp>
        <p:nvSpPr>
          <p:cNvPr id="15" name="Oval 14">
            <a:extLst>
              <a:ext uri="{FF2B5EF4-FFF2-40B4-BE49-F238E27FC236}">
                <a16:creationId xmlns:a16="http://schemas.microsoft.com/office/drawing/2014/main" id="{2099E651-3AEB-5E60-6D15-E303AEAEFCD4}"/>
              </a:ext>
            </a:extLst>
          </p:cNvPr>
          <p:cNvSpPr/>
          <p:nvPr/>
        </p:nvSpPr>
        <p:spPr>
          <a:xfrm>
            <a:off x="6573984" y="2046428"/>
            <a:ext cx="2275608" cy="1726050"/>
          </a:xfrm>
          <a:prstGeom prst="ellipse">
            <a:avLst/>
          </a:prstGeom>
          <a:solidFill>
            <a:srgbClr val="9DC3E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Data</a:t>
            </a:r>
            <a:endParaRPr lang="en-GB"/>
          </a:p>
        </p:txBody>
      </p:sp>
      <p:sp>
        <p:nvSpPr>
          <p:cNvPr id="16" name="Oval 15">
            <a:extLst>
              <a:ext uri="{FF2B5EF4-FFF2-40B4-BE49-F238E27FC236}">
                <a16:creationId xmlns:a16="http://schemas.microsoft.com/office/drawing/2014/main" id="{BE3A243A-3070-BFF1-BA0E-065C7DCCB9AD}"/>
              </a:ext>
            </a:extLst>
          </p:cNvPr>
          <p:cNvSpPr/>
          <p:nvPr/>
        </p:nvSpPr>
        <p:spPr>
          <a:xfrm>
            <a:off x="315193" y="4812921"/>
            <a:ext cx="2743200" cy="107318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Physics-driven model</a:t>
            </a:r>
            <a:endParaRPr lang="en-GB"/>
          </a:p>
        </p:txBody>
      </p:sp>
      <p:cxnSp>
        <p:nvCxnSpPr>
          <p:cNvPr id="17" name="Straight Arrow Connector 16">
            <a:extLst>
              <a:ext uri="{FF2B5EF4-FFF2-40B4-BE49-F238E27FC236}">
                <a16:creationId xmlns:a16="http://schemas.microsoft.com/office/drawing/2014/main" id="{A9A02963-2A56-A9A4-FCBD-17A7BA0517D0}"/>
              </a:ext>
            </a:extLst>
          </p:cNvPr>
          <p:cNvCxnSpPr>
            <a:cxnSpLocks/>
            <a:stCxn id="11" idx="4"/>
            <a:endCxn id="16" idx="0"/>
          </p:cNvCxnSpPr>
          <p:nvPr/>
        </p:nvCxnSpPr>
        <p:spPr>
          <a:xfrm>
            <a:off x="1667742" y="3784528"/>
            <a:ext cx="19051" cy="102839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1E310E28-47A0-0238-7FEA-69448DE557CD}"/>
              </a:ext>
            </a:extLst>
          </p:cNvPr>
          <p:cNvCxnSpPr>
            <a:cxnSpLocks/>
            <a:stCxn id="3" idx="6"/>
            <a:endCxn id="15" idx="2"/>
          </p:cNvCxnSpPr>
          <p:nvPr/>
        </p:nvCxnSpPr>
        <p:spPr>
          <a:xfrm flipV="1">
            <a:off x="5732318" y="2909453"/>
            <a:ext cx="841666" cy="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0" name="Oval 19">
            <a:extLst>
              <a:ext uri="{FF2B5EF4-FFF2-40B4-BE49-F238E27FC236}">
                <a16:creationId xmlns:a16="http://schemas.microsoft.com/office/drawing/2014/main" id="{41132333-EE5B-333B-1858-38C9954D7043}"/>
              </a:ext>
            </a:extLst>
          </p:cNvPr>
          <p:cNvSpPr/>
          <p:nvPr/>
        </p:nvSpPr>
        <p:spPr>
          <a:xfrm>
            <a:off x="5732318" y="4812921"/>
            <a:ext cx="2275608" cy="107318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Data-driven model</a:t>
            </a:r>
            <a:endParaRPr lang="en-GB"/>
          </a:p>
        </p:txBody>
      </p:sp>
      <p:cxnSp>
        <p:nvCxnSpPr>
          <p:cNvPr id="21" name="Straight Arrow Connector 20">
            <a:extLst>
              <a:ext uri="{FF2B5EF4-FFF2-40B4-BE49-F238E27FC236}">
                <a16:creationId xmlns:a16="http://schemas.microsoft.com/office/drawing/2014/main" id="{C3CC043B-3F38-C978-5C00-B68F2EFA45E8}"/>
              </a:ext>
            </a:extLst>
          </p:cNvPr>
          <p:cNvCxnSpPr>
            <a:cxnSpLocks/>
            <a:stCxn id="13" idx="5"/>
            <a:endCxn id="20" idx="1"/>
          </p:cNvCxnSpPr>
          <p:nvPr/>
        </p:nvCxnSpPr>
        <p:spPr>
          <a:xfrm>
            <a:off x="5000746" y="3612247"/>
            <a:ext cx="1064827" cy="135783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5F06B647-C0E4-0EEC-506B-DBEE8D5DF653}"/>
              </a:ext>
            </a:extLst>
          </p:cNvPr>
          <p:cNvCxnSpPr>
            <a:cxnSpLocks/>
            <a:stCxn id="15" idx="4"/>
            <a:endCxn id="20" idx="7"/>
          </p:cNvCxnSpPr>
          <p:nvPr/>
        </p:nvCxnSpPr>
        <p:spPr>
          <a:xfrm flipH="1">
            <a:off x="7674671" y="3772478"/>
            <a:ext cx="37117" cy="119760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BBEAFF9B-B4EF-7A55-0C3B-432B3FB9F786}"/>
              </a:ext>
            </a:extLst>
          </p:cNvPr>
          <p:cNvCxnSpPr>
            <a:cxnSpLocks/>
          </p:cNvCxnSpPr>
          <p:nvPr/>
        </p:nvCxnSpPr>
        <p:spPr>
          <a:xfrm>
            <a:off x="3004704" y="5959287"/>
            <a:ext cx="267392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9ED67F09-A352-6F19-0F30-E3DDBBADB3A8}"/>
              </a:ext>
            </a:extLst>
          </p:cNvPr>
          <p:cNvSpPr txBox="1"/>
          <p:nvPr/>
        </p:nvSpPr>
        <p:spPr>
          <a:xfrm>
            <a:off x="3137749" y="5402652"/>
            <a:ext cx="2597186" cy="523220"/>
          </a:xfrm>
          <a:prstGeom prst="rect">
            <a:avLst/>
          </a:prstGeom>
          <a:noFill/>
        </p:spPr>
        <p:txBody>
          <a:bodyPr wrap="none" rtlCol="0">
            <a:spAutoFit/>
          </a:bodyPr>
          <a:lstStyle/>
          <a:p>
            <a:r>
              <a:rPr lang="en-US" sz="2800" dirty="0"/>
              <a:t>Hybrid model</a:t>
            </a:r>
            <a:endParaRPr lang="en-GB" sz="2800" dirty="0"/>
          </a:p>
        </p:txBody>
      </p:sp>
      <p:cxnSp>
        <p:nvCxnSpPr>
          <p:cNvPr id="26" name="Connector: Elbow 25">
            <a:extLst>
              <a:ext uri="{FF2B5EF4-FFF2-40B4-BE49-F238E27FC236}">
                <a16:creationId xmlns:a16="http://schemas.microsoft.com/office/drawing/2014/main" id="{D898378C-981E-1580-778D-1B823BF24DD8}"/>
              </a:ext>
            </a:extLst>
          </p:cNvPr>
          <p:cNvCxnSpPr>
            <a:cxnSpLocks/>
          </p:cNvCxnSpPr>
          <p:nvPr/>
        </p:nvCxnSpPr>
        <p:spPr>
          <a:xfrm rot="16200000" flipH="1">
            <a:off x="6031057" y="1541842"/>
            <a:ext cx="12700" cy="8688529"/>
          </a:xfrm>
          <a:prstGeom prst="bentConnector3">
            <a:avLst>
              <a:gd name="adj1" fmla="val 1800000"/>
            </a:avLst>
          </a:prstGeom>
          <a:ln w="28575">
            <a:tailEnd type="triangle"/>
          </a:ln>
        </p:spPr>
        <p:style>
          <a:lnRef idx="1">
            <a:schemeClr val="dk1"/>
          </a:lnRef>
          <a:fillRef idx="0">
            <a:schemeClr val="dk1"/>
          </a:fillRef>
          <a:effectRef idx="0">
            <a:schemeClr val="dk1"/>
          </a:effectRef>
          <a:fontRef idx="minor">
            <a:schemeClr val="tx1"/>
          </a:fontRef>
        </p:style>
      </p:cxnSp>
      <p:sp>
        <p:nvSpPr>
          <p:cNvPr id="28" name="Oval 27">
            <a:extLst>
              <a:ext uri="{FF2B5EF4-FFF2-40B4-BE49-F238E27FC236}">
                <a16:creationId xmlns:a16="http://schemas.microsoft.com/office/drawing/2014/main" id="{E45A3897-DEE8-7042-2CF4-1E357C42C6B9}"/>
              </a:ext>
            </a:extLst>
          </p:cNvPr>
          <p:cNvSpPr/>
          <p:nvPr/>
        </p:nvSpPr>
        <p:spPr>
          <a:xfrm>
            <a:off x="9237518" y="4812921"/>
            <a:ext cx="2275608" cy="1073186"/>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Decision-making</a:t>
            </a:r>
            <a:endParaRPr lang="en-GB" dirty="0"/>
          </a:p>
        </p:txBody>
      </p:sp>
      <p:cxnSp>
        <p:nvCxnSpPr>
          <p:cNvPr id="29" name="Connector: Elbow 28">
            <a:extLst>
              <a:ext uri="{FF2B5EF4-FFF2-40B4-BE49-F238E27FC236}">
                <a16:creationId xmlns:a16="http://schemas.microsoft.com/office/drawing/2014/main" id="{93F287E1-B9F3-E077-FA4A-3777316EF061}"/>
              </a:ext>
            </a:extLst>
          </p:cNvPr>
          <p:cNvCxnSpPr>
            <a:cxnSpLocks/>
            <a:stCxn id="20" idx="4"/>
            <a:endCxn id="28" idx="4"/>
          </p:cNvCxnSpPr>
          <p:nvPr/>
        </p:nvCxnSpPr>
        <p:spPr>
          <a:xfrm rot="16200000" flipH="1">
            <a:off x="8622722" y="4133507"/>
            <a:ext cx="12700" cy="3505200"/>
          </a:xfrm>
          <a:prstGeom prst="bentConnector3">
            <a:avLst>
              <a:gd name="adj1" fmla="val 1800000"/>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994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0" grpId="0" animBg="1"/>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7697-8933-B095-313C-BE4D1BEA688E}"/>
              </a:ext>
            </a:extLst>
          </p:cNvPr>
          <p:cNvSpPr>
            <a:spLocks noGrp="1"/>
          </p:cNvSpPr>
          <p:nvPr>
            <p:ph type="title"/>
          </p:nvPr>
        </p:nvSpPr>
        <p:spPr/>
        <p:txBody>
          <a:bodyPr/>
          <a:lstStyle/>
          <a:p>
            <a:r>
              <a:rPr lang="en-US"/>
              <a:t>Hybrid model for diagnosis</a:t>
            </a:r>
            <a:endParaRPr lang="en-ZA"/>
          </a:p>
        </p:txBody>
      </p:sp>
      <p:sp>
        <p:nvSpPr>
          <p:cNvPr id="4" name="Footer Placeholder 3">
            <a:extLst>
              <a:ext uri="{FF2B5EF4-FFF2-40B4-BE49-F238E27FC236}">
                <a16:creationId xmlns:a16="http://schemas.microsoft.com/office/drawing/2014/main" id="{3CCBEA97-9751-BE90-15A6-A91BEB47B6A5}"/>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0CB43BD-51DA-9BBC-E149-C558BDB6DAC3}"/>
              </a:ext>
            </a:extLst>
          </p:cNvPr>
          <p:cNvSpPr>
            <a:spLocks noGrp="1"/>
          </p:cNvSpPr>
          <p:nvPr>
            <p:ph type="sldNum" sz="quarter" idx="12"/>
          </p:nvPr>
        </p:nvSpPr>
        <p:spPr/>
        <p:txBody>
          <a:bodyPr/>
          <a:lstStyle/>
          <a:p>
            <a:fld id="{B24A76D4-15A6-4943-9A50-5F83E1F9E19F}" type="slidenum">
              <a:rPr lang="en-GB" smtClean="0"/>
              <a:pPr/>
              <a:t>6</a:t>
            </a:fld>
            <a:endParaRPr lang="en-GB"/>
          </a:p>
        </p:txBody>
      </p:sp>
      <p:sp>
        <p:nvSpPr>
          <p:cNvPr id="6" name="Rectangle 5">
            <a:extLst>
              <a:ext uri="{FF2B5EF4-FFF2-40B4-BE49-F238E27FC236}">
                <a16:creationId xmlns:a16="http://schemas.microsoft.com/office/drawing/2014/main" id="{B590753E-77D8-BEA0-8216-2B0C913FCCCF}"/>
              </a:ext>
            </a:extLst>
          </p:cNvPr>
          <p:cNvSpPr/>
          <p:nvPr/>
        </p:nvSpPr>
        <p:spPr>
          <a:xfrm>
            <a:off x="838200" y="2061275"/>
            <a:ext cx="2679915" cy="66642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ysClr val="windowText" lastClr="000000"/>
                </a:solidFill>
              </a:rPr>
              <a:t>Data-Driven</a:t>
            </a:r>
          </a:p>
        </p:txBody>
      </p:sp>
      <p:sp>
        <p:nvSpPr>
          <p:cNvPr id="7" name="Rectangle 6">
            <a:extLst>
              <a:ext uri="{FF2B5EF4-FFF2-40B4-BE49-F238E27FC236}">
                <a16:creationId xmlns:a16="http://schemas.microsoft.com/office/drawing/2014/main" id="{F770FC7F-22FB-0C7A-6B51-494E24A2227F}"/>
              </a:ext>
            </a:extLst>
          </p:cNvPr>
          <p:cNvSpPr/>
          <p:nvPr/>
        </p:nvSpPr>
        <p:spPr>
          <a:xfrm>
            <a:off x="838200" y="3793211"/>
            <a:ext cx="2679915" cy="666427"/>
          </a:xfrm>
          <a:prstGeom prst="rect">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ysClr val="windowText" lastClr="000000"/>
                </a:solidFill>
              </a:rPr>
              <a:t>Physics-Driven</a:t>
            </a:r>
          </a:p>
        </p:txBody>
      </p:sp>
      <p:sp>
        <p:nvSpPr>
          <p:cNvPr id="8" name="Plus 21">
            <a:extLst>
              <a:ext uri="{FF2B5EF4-FFF2-40B4-BE49-F238E27FC236}">
                <a16:creationId xmlns:a16="http://schemas.microsoft.com/office/drawing/2014/main" id="{2CC02EF5-5222-7193-1446-01233C307869}"/>
              </a:ext>
            </a:extLst>
          </p:cNvPr>
          <p:cNvSpPr/>
          <p:nvPr/>
        </p:nvSpPr>
        <p:spPr>
          <a:xfrm>
            <a:off x="1822988" y="2905287"/>
            <a:ext cx="710339" cy="710339"/>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Equals 8">
            <a:extLst>
              <a:ext uri="{FF2B5EF4-FFF2-40B4-BE49-F238E27FC236}">
                <a16:creationId xmlns:a16="http://schemas.microsoft.com/office/drawing/2014/main" id="{CCB1797C-C026-E714-740C-85746F23DB10}"/>
              </a:ext>
            </a:extLst>
          </p:cNvPr>
          <p:cNvSpPr/>
          <p:nvPr/>
        </p:nvSpPr>
        <p:spPr>
          <a:xfrm>
            <a:off x="1813947" y="4637223"/>
            <a:ext cx="728420" cy="72842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chemeClr val="tx1"/>
              </a:solidFill>
            </a:endParaRPr>
          </a:p>
        </p:txBody>
      </p:sp>
      <p:sp>
        <p:nvSpPr>
          <p:cNvPr id="10" name="Rectangle 9">
            <a:extLst>
              <a:ext uri="{FF2B5EF4-FFF2-40B4-BE49-F238E27FC236}">
                <a16:creationId xmlns:a16="http://schemas.microsoft.com/office/drawing/2014/main" id="{8A659779-57EF-1182-5FDD-B9B49ED31AFC}"/>
              </a:ext>
            </a:extLst>
          </p:cNvPr>
          <p:cNvSpPr/>
          <p:nvPr/>
        </p:nvSpPr>
        <p:spPr>
          <a:xfrm>
            <a:off x="838200" y="5543228"/>
            <a:ext cx="2679915" cy="666427"/>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ysClr val="windowText" lastClr="000000"/>
                </a:solidFill>
              </a:rPr>
              <a:t>Hybrid</a:t>
            </a:r>
          </a:p>
        </p:txBody>
      </p:sp>
      <p:cxnSp>
        <p:nvCxnSpPr>
          <p:cNvPr id="28" name="Straight Arrow Connector 27">
            <a:extLst>
              <a:ext uri="{FF2B5EF4-FFF2-40B4-BE49-F238E27FC236}">
                <a16:creationId xmlns:a16="http://schemas.microsoft.com/office/drawing/2014/main" id="{AE66FDF1-5793-D53C-3113-0CD84231A74F}"/>
              </a:ext>
            </a:extLst>
          </p:cNvPr>
          <p:cNvCxnSpPr>
            <a:cxnSpLocks/>
          </p:cNvCxnSpPr>
          <p:nvPr/>
        </p:nvCxnSpPr>
        <p:spPr>
          <a:xfrm>
            <a:off x="5851795" y="5534471"/>
            <a:ext cx="556389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3F5574C-9DD4-5758-D8E3-963485F910AD}"/>
              </a:ext>
            </a:extLst>
          </p:cNvPr>
          <p:cNvCxnSpPr>
            <a:cxnSpLocks/>
          </p:cNvCxnSpPr>
          <p:nvPr/>
        </p:nvCxnSpPr>
        <p:spPr>
          <a:xfrm flipV="1">
            <a:off x="6004195" y="1804545"/>
            <a:ext cx="0" cy="388232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4A990F9-52AE-76E2-C24C-5A2B07F3CC03}"/>
              </a:ext>
            </a:extLst>
          </p:cNvPr>
          <p:cNvSpPr txBox="1"/>
          <p:nvPr/>
        </p:nvSpPr>
        <p:spPr>
          <a:xfrm>
            <a:off x="6874683" y="5867684"/>
            <a:ext cx="3580109" cy="369332"/>
          </a:xfrm>
          <a:prstGeom prst="rect">
            <a:avLst/>
          </a:prstGeom>
          <a:noFill/>
        </p:spPr>
        <p:txBody>
          <a:bodyPr wrap="square" rtlCol="0">
            <a:spAutoFit/>
          </a:bodyPr>
          <a:lstStyle/>
          <a:p>
            <a:pPr algn="ctr"/>
            <a:r>
              <a:rPr lang="en-GB" dirty="0"/>
              <a:t>Increasing Labelled Data</a:t>
            </a:r>
          </a:p>
        </p:txBody>
      </p:sp>
      <p:sp>
        <p:nvSpPr>
          <p:cNvPr id="31" name="TextBox 30">
            <a:extLst>
              <a:ext uri="{FF2B5EF4-FFF2-40B4-BE49-F238E27FC236}">
                <a16:creationId xmlns:a16="http://schemas.microsoft.com/office/drawing/2014/main" id="{2670F857-098F-4D9B-05DA-30490A4F0775}"/>
              </a:ext>
            </a:extLst>
          </p:cNvPr>
          <p:cNvSpPr txBox="1"/>
          <p:nvPr/>
        </p:nvSpPr>
        <p:spPr>
          <a:xfrm rot="16200000">
            <a:off x="3651683" y="3448677"/>
            <a:ext cx="3882327" cy="369332"/>
          </a:xfrm>
          <a:prstGeom prst="rect">
            <a:avLst/>
          </a:prstGeom>
          <a:noFill/>
        </p:spPr>
        <p:txBody>
          <a:bodyPr wrap="square" rtlCol="0">
            <a:spAutoFit/>
          </a:bodyPr>
          <a:lstStyle/>
          <a:p>
            <a:pPr algn="ctr"/>
            <a:r>
              <a:rPr lang="en-GB"/>
              <a:t>Increasing Predictive Accuracy</a:t>
            </a:r>
          </a:p>
        </p:txBody>
      </p:sp>
      <p:cxnSp>
        <p:nvCxnSpPr>
          <p:cNvPr id="32" name="Straight Connector 31">
            <a:extLst>
              <a:ext uri="{FF2B5EF4-FFF2-40B4-BE49-F238E27FC236}">
                <a16:creationId xmlns:a16="http://schemas.microsoft.com/office/drawing/2014/main" id="{21833685-949C-F57A-66F1-D47C8FB1EC4E}"/>
              </a:ext>
            </a:extLst>
          </p:cNvPr>
          <p:cNvCxnSpPr>
            <a:cxnSpLocks/>
          </p:cNvCxnSpPr>
          <p:nvPr/>
        </p:nvCxnSpPr>
        <p:spPr>
          <a:xfrm flipV="1">
            <a:off x="6004195" y="2428875"/>
            <a:ext cx="5178909" cy="310559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10944BB-F12D-63EE-D6B7-B1BC48148FE4}"/>
              </a:ext>
            </a:extLst>
          </p:cNvPr>
          <p:cNvCxnSpPr>
            <a:cxnSpLocks/>
          </p:cNvCxnSpPr>
          <p:nvPr/>
        </p:nvCxnSpPr>
        <p:spPr>
          <a:xfrm>
            <a:off x="5988696" y="4040177"/>
            <a:ext cx="5210015"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C70B990-EAD3-6556-5451-CA904B518D8D}"/>
              </a:ext>
            </a:extLst>
          </p:cNvPr>
          <p:cNvSpPr txBox="1"/>
          <p:nvPr/>
        </p:nvSpPr>
        <p:spPr>
          <a:xfrm>
            <a:off x="6843686" y="1455312"/>
            <a:ext cx="3580109" cy="369332"/>
          </a:xfrm>
          <a:prstGeom prst="rect">
            <a:avLst/>
          </a:prstGeom>
          <a:noFill/>
        </p:spPr>
        <p:txBody>
          <a:bodyPr wrap="square" rtlCol="0">
            <a:spAutoFit/>
          </a:bodyPr>
          <a:lstStyle/>
          <a:p>
            <a:pPr algn="ctr"/>
            <a:r>
              <a:rPr lang="en-GB"/>
              <a:t>Conceptualisation</a:t>
            </a:r>
          </a:p>
        </p:txBody>
      </p:sp>
      <p:cxnSp>
        <p:nvCxnSpPr>
          <p:cNvPr id="35" name="Straight Connector 34">
            <a:extLst>
              <a:ext uri="{FF2B5EF4-FFF2-40B4-BE49-F238E27FC236}">
                <a16:creationId xmlns:a16="http://schemas.microsoft.com/office/drawing/2014/main" id="{0C82F5CD-95E1-FBAE-1A7E-0F41087E6B43}"/>
              </a:ext>
            </a:extLst>
          </p:cNvPr>
          <p:cNvCxnSpPr>
            <a:cxnSpLocks/>
          </p:cNvCxnSpPr>
          <p:nvPr/>
        </p:nvCxnSpPr>
        <p:spPr>
          <a:xfrm>
            <a:off x="8443888" y="4889998"/>
            <a:ext cx="446866"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EF3BED0-B109-1F96-794D-A0DF493D790B}"/>
              </a:ext>
            </a:extLst>
          </p:cNvPr>
          <p:cNvCxnSpPr>
            <a:cxnSpLocks/>
          </p:cNvCxnSpPr>
          <p:nvPr/>
        </p:nvCxnSpPr>
        <p:spPr>
          <a:xfrm>
            <a:off x="8443888" y="4507709"/>
            <a:ext cx="446866"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D4EE28A-8CDD-6B82-C395-194F8B59AC09}"/>
              </a:ext>
            </a:extLst>
          </p:cNvPr>
          <p:cNvCxnSpPr>
            <a:cxnSpLocks/>
          </p:cNvCxnSpPr>
          <p:nvPr/>
        </p:nvCxnSpPr>
        <p:spPr>
          <a:xfrm>
            <a:off x="8443888" y="5272287"/>
            <a:ext cx="446866"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1A2780A-AC64-071E-6B01-99335CCA44AA}"/>
              </a:ext>
            </a:extLst>
          </p:cNvPr>
          <p:cNvSpPr txBox="1"/>
          <p:nvPr/>
        </p:nvSpPr>
        <p:spPr>
          <a:xfrm>
            <a:off x="9052508" y="4310752"/>
            <a:ext cx="2363179" cy="369332"/>
          </a:xfrm>
          <a:prstGeom prst="rect">
            <a:avLst/>
          </a:prstGeom>
          <a:noFill/>
        </p:spPr>
        <p:txBody>
          <a:bodyPr wrap="square" rtlCol="0">
            <a:spAutoFit/>
          </a:bodyPr>
          <a:lstStyle/>
          <a:p>
            <a:r>
              <a:rPr lang="en-GB" dirty="0"/>
              <a:t>Data-Driven</a:t>
            </a:r>
          </a:p>
        </p:txBody>
      </p:sp>
      <p:sp>
        <p:nvSpPr>
          <p:cNvPr id="39" name="TextBox 38">
            <a:extLst>
              <a:ext uri="{FF2B5EF4-FFF2-40B4-BE49-F238E27FC236}">
                <a16:creationId xmlns:a16="http://schemas.microsoft.com/office/drawing/2014/main" id="{3C3AB040-0988-3407-A4AB-1F56FC4C44CE}"/>
              </a:ext>
            </a:extLst>
          </p:cNvPr>
          <p:cNvSpPr txBox="1"/>
          <p:nvPr/>
        </p:nvSpPr>
        <p:spPr>
          <a:xfrm>
            <a:off x="9052508" y="4698243"/>
            <a:ext cx="2363179" cy="369332"/>
          </a:xfrm>
          <a:prstGeom prst="rect">
            <a:avLst/>
          </a:prstGeom>
          <a:noFill/>
        </p:spPr>
        <p:txBody>
          <a:bodyPr wrap="square" rtlCol="0">
            <a:spAutoFit/>
          </a:bodyPr>
          <a:lstStyle/>
          <a:p>
            <a:r>
              <a:rPr lang="en-GB" dirty="0"/>
              <a:t>Physics-Driven</a:t>
            </a:r>
          </a:p>
        </p:txBody>
      </p:sp>
      <p:sp>
        <p:nvSpPr>
          <p:cNvPr id="40" name="TextBox 39">
            <a:extLst>
              <a:ext uri="{FF2B5EF4-FFF2-40B4-BE49-F238E27FC236}">
                <a16:creationId xmlns:a16="http://schemas.microsoft.com/office/drawing/2014/main" id="{A94EE2F0-C52C-3BE3-C925-0F5A510DE53E}"/>
              </a:ext>
            </a:extLst>
          </p:cNvPr>
          <p:cNvSpPr txBox="1"/>
          <p:nvPr/>
        </p:nvSpPr>
        <p:spPr>
          <a:xfrm>
            <a:off x="9052508" y="5085734"/>
            <a:ext cx="2363179" cy="369332"/>
          </a:xfrm>
          <a:prstGeom prst="rect">
            <a:avLst/>
          </a:prstGeom>
          <a:noFill/>
        </p:spPr>
        <p:txBody>
          <a:bodyPr wrap="square" rtlCol="0">
            <a:spAutoFit/>
          </a:bodyPr>
          <a:lstStyle/>
          <a:p>
            <a:r>
              <a:rPr lang="en-GB" dirty="0"/>
              <a:t>Hybrid</a:t>
            </a:r>
          </a:p>
        </p:txBody>
      </p:sp>
      <p:sp>
        <p:nvSpPr>
          <p:cNvPr id="55" name="Freeform: Shape 54">
            <a:extLst>
              <a:ext uri="{FF2B5EF4-FFF2-40B4-BE49-F238E27FC236}">
                <a16:creationId xmlns:a16="http://schemas.microsoft.com/office/drawing/2014/main" id="{3563DF10-168A-9011-D850-7325FEF595D1}"/>
              </a:ext>
            </a:extLst>
          </p:cNvPr>
          <p:cNvSpPr/>
          <p:nvPr/>
        </p:nvSpPr>
        <p:spPr>
          <a:xfrm rot="10800000">
            <a:off x="6019800" y="2072974"/>
            <a:ext cx="5163304" cy="1937049"/>
          </a:xfrm>
          <a:custGeom>
            <a:avLst/>
            <a:gdLst>
              <a:gd name="connsiteX0" fmla="*/ 0 w 4010025"/>
              <a:gd name="connsiteY0" fmla="*/ 1914525 h 1914525"/>
              <a:gd name="connsiteX1" fmla="*/ 2038350 w 4010025"/>
              <a:gd name="connsiteY1" fmla="*/ 1524000 h 1914525"/>
              <a:gd name="connsiteX2" fmla="*/ 4010025 w 4010025"/>
              <a:gd name="connsiteY2" fmla="*/ 0 h 1914525"/>
            </a:gdLst>
            <a:ahLst/>
            <a:cxnLst>
              <a:cxn ang="0">
                <a:pos x="connsiteX0" y="connsiteY0"/>
              </a:cxn>
              <a:cxn ang="0">
                <a:pos x="connsiteX1" y="connsiteY1"/>
              </a:cxn>
              <a:cxn ang="0">
                <a:pos x="connsiteX2" y="connsiteY2"/>
              </a:cxn>
            </a:cxnLst>
            <a:rect l="l" t="t" r="r" b="b"/>
            <a:pathLst>
              <a:path w="4010025" h="1914525">
                <a:moveTo>
                  <a:pt x="0" y="1914525"/>
                </a:moveTo>
                <a:cubicBezTo>
                  <a:pt x="685006" y="1878806"/>
                  <a:pt x="1370013" y="1843087"/>
                  <a:pt x="2038350" y="1524000"/>
                </a:cubicBezTo>
                <a:cubicBezTo>
                  <a:pt x="2706687" y="1204913"/>
                  <a:pt x="3783013" y="71437"/>
                  <a:pt x="4010025" y="0"/>
                </a:cubicBezTo>
              </a:path>
            </a:pathLst>
          </a:custGeom>
          <a:noFill/>
          <a:ln w="57150">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49492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9" grpId="0"/>
      <p:bldP spid="40" grpId="0"/>
      <p:bldP spid="5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BD2E3-63A4-164B-D4B7-29CAFE2B1A4E}"/>
              </a:ext>
            </a:extLst>
          </p:cNvPr>
          <p:cNvSpPr>
            <a:spLocks noGrp="1"/>
          </p:cNvSpPr>
          <p:nvPr>
            <p:ph type="title"/>
          </p:nvPr>
        </p:nvSpPr>
        <p:spPr>
          <a:xfrm>
            <a:off x="838200" y="347018"/>
            <a:ext cx="10515600" cy="645099"/>
          </a:xfrm>
        </p:spPr>
        <p:txBody>
          <a:bodyPr>
            <a:normAutofit fontScale="90000"/>
          </a:bodyPr>
          <a:lstStyle/>
          <a:p>
            <a:r>
              <a:rPr lang="en-US"/>
              <a:t>Proposed hybrid approach</a:t>
            </a:r>
            <a:endParaRPr lang="en-GB"/>
          </a:p>
        </p:txBody>
      </p:sp>
      <p:sp>
        <p:nvSpPr>
          <p:cNvPr id="4" name="Footer Placeholder 3">
            <a:extLst>
              <a:ext uri="{FF2B5EF4-FFF2-40B4-BE49-F238E27FC236}">
                <a16:creationId xmlns:a16="http://schemas.microsoft.com/office/drawing/2014/main" id="{F4BCC0A9-3718-878C-5BB2-AC59BDF385C2}"/>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4EE02B17-114A-FEC6-122E-17C42499BD74}"/>
              </a:ext>
            </a:extLst>
          </p:cNvPr>
          <p:cNvSpPr>
            <a:spLocks noGrp="1"/>
          </p:cNvSpPr>
          <p:nvPr>
            <p:ph type="sldNum" sz="quarter" idx="12"/>
          </p:nvPr>
        </p:nvSpPr>
        <p:spPr/>
        <p:txBody>
          <a:bodyPr/>
          <a:lstStyle/>
          <a:p>
            <a:fld id="{B24A76D4-15A6-4943-9A50-5F83E1F9E19F}" type="slidenum">
              <a:rPr lang="en-GB" smtClean="0"/>
              <a:pPr/>
              <a:t>7</a:t>
            </a:fld>
            <a:endParaRPr lang="en-GB"/>
          </a:p>
        </p:txBody>
      </p:sp>
      <p:sp>
        <p:nvSpPr>
          <p:cNvPr id="7" name="Right Arrow 7">
            <a:extLst>
              <a:ext uri="{FF2B5EF4-FFF2-40B4-BE49-F238E27FC236}">
                <a16:creationId xmlns:a16="http://schemas.microsoft.com/office/drawing/2014/main" id="{D85C1AB9-E57A-7157-50CC-685A7E9BD764}"/>
              </a:ext>
            </a:extLst>
          </p:cNvPr>
          <p:cNvSpPr/>
          <p:nvPr/>
        </p:nvSpPr>
        <p:spPr>
          <a:xfrm>
            <a:off x="4663447" y="438980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Right Arrow 8">
            <a:extLst>
              <a:ext uri="{FF2B5EF4-FFF2-40B4-BE49-F238E27FC236}">
                <a16:creationId xmlns:a16="http://schemas.microsoft.com/office/drawing/2014/main" id="{7B423176-CA4F-C558-FC56-90AF95A490BC}"/>
              </a:ext>
            </a:extLst>
          </p:cNvPr>
          <p:cNvSpPr/>
          <p:nvPr/>
        </p:nvSpPr>
        <p:spPr>
          <a:xfrm>
            <a:off x="2011123" y="438980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14F889A7-4754-5BB6-D911-51B2A0613993}"/>
              </a:ext>
            </a:extLst>
          </p:cNvPr>
          <p:cNvPicPr>
            <a:picLocks noChangeAspect="1"/>
          </p:cNvPicPr>
          <p:nvPr/>
        </p:nvPicPr>
        <p:blipFill>
          <a:blip r:embed="rId3"/>
          <a:stretch>
            <a:fillRect/>
          </a:stretch>
        </p:blipFill>
        <p:spPr>
          <a:xfrm>
            <a:off x="6867011" y="3603430"/>
            <a:ext cx="2367850" cy="1988466"/>
          </a:xfrm>
          <a:prstGeom prst="rect">
            <a:avLst/>
          </a:prstGeom>
        </p:spPr>
      </p:pic>
      <p:sp>
        <p:nvSpPr>
          <p:cNvPr id="14" name="Right Arrow 29">
            <a:extLst>
              <a:ext uri="{FF2B5EF4-FFF2-40B4-BE49-F238E27FC236}">
                <a16:creationId xmlns:a16="http://schemas.microsoft.com/office/drawing/2014/main" id="{FC92900D-44DD-2B24-B479-49AAEDB0D19C}"/>
              </a:ext>
            </a:extLst>
          </p:cNvPr>
          <p:cNvSpPr/>
          <p:nvPr/>
        </p:nvSpPr>
        <p:spPr>
          <a:xfrm>
            <a:off x="9350369" y="438980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522756B8-72DB-909F-08A9-E1E8FAFA6134}"/>
              </a:ext>
            </a:extLst>
          </p:cNvPr>
          <p:cNvGrpSpPr/>
          <p:nvPr/>
        </p:nvGrpSpPr>
        <p:grpSpPr>
          <a:xfrm>
            <a:off x="5385828" y="3427403"/>
            <a:ext cx="618312" cy="2340521"/>
            <a:chOff x="5759628" y="2413973"/>
            <a:chExt cx="618312" cy="2340521"/>
          </a:xfrm>
        </p:grpSpPr>
        <p:grpSp>
          <p:nvGrpSpPr>
            <p:cNvPr id="26" name="Group 25">
              <a:extLst>
                <a:ext uri="{FF2B5EF4-FFF2-40B4-BE49-F238E27FC236}">
                  <a16:creationId xmlns:a16="http://schemas.microsoft.com/office/drawing/2014/main" id="{1DBDBEE7-60E8-20B3-AF7E-3DB7E08EDDC5}"/>
                </a:ext>
              </a:extLst>
            </p:cNvPr>
            <p:cNvGrpSpPr/>
            <p:nvPr/>
          </p:nvGrpSpPr>
          <p:grpSpPr>
            <a:xfrm>
              <a:off x="5759628" y="2413973"/>
              <a:ext cx="618312" cy="1110263"/>
              <a:chOff x="5759628" y="2413973"/>
              <a:chExt cx="618312" cy="1110263"/>
            </a:xfrm>
          </p:grpSpPr>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57569F3-E908-B651-76E3-D63D3E2BF1A0}"/>
                      </a:ext>
                    </a:extLst>
                  </p:cNvPr>
                  <p:cNvSpPr txBox="1"/>
                  <p:nvPr/>
                </p:nvSpPr>
                <p:spPr>
                  <a:xfrm>
                    <a:off x="5759628" y="2413973"/>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sub>
                          </m:sSub>
                        </m:oMath>
                      </m:oMathPara>
                    </a14:m>
                    <a:endParaRPr lang="en-ZA"/>
                  </a:p>
                </p:txBody>
              </p:sp>
            </mc:Choice>
            <mc:Fallback xmlns="">
              <p:sp>
                <p:nvSpPr>
                  <p:cNvPr id="17" name="TextBox 16">
                    <a:extLst>
                      <a:ext uri="{FF2B5EF4-FFF2-40B4-BE49-F238E27FC236}">
                        <a16:creationId xmlns:a16="http://schemas.microsoft.com/office/drawing/2014/main" id="{C57569F3-E908-B651-76E3-D63D3E2BF1A0}"/>
                      </a:ext>
                    </a:extLst>
                  </p:cNvPr>
                  <p:cNvSpPr txBox="1">
                    <a:spLocks noRot="1" noChangeAspect="1" noMove="1" noResize="1" noEditPoints="1" noAdjustHandles="1" noChangeArrowheads="1" noChangeShapeType="1" noTextEdit="1"/>
                  </p:cNvSpPr>
                  <p:nvPr/>
                </p:nvSpPr>
                <p:spPr>
                  <a:xfrm>
                    <a:off x="5759628" y="2413973"/>
                    <a:ext cx="618312" cy="369332"/>
                  </a:xfrm>
                  <a:prstGeom prst="rect">
                    <a:avLst/>
                  </a:prstGeom>
                  <a:blipFill>
                    <a:blip r:embed="rId4"/>
                    <a:stretch>
                      <a:fillRect b="-1428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0DCE28D-FA68-CAEB-2AE2-AD0432977515}"/>
                      </a:ext>
                    </a:extLst>
                  </p:cNvPr>
                  <p:cNvSpPr txBox="1"/>
                  <p:nvPr/>
                </p:nvSpPr>
                <p:spPr>
                  <a:xfrm>
                    <a:off x="5759628" y="2783305"/>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2</m:t>
                              </m:r>
                            </m:sub>
                          </m:sSub>
                        </m:oMath>
                      </m:oMathPara>
                    </a14:m>
                    <a:endParaRPr lang="en-ZA"/>
                  </a:p>
                </p:txBody>
              </p:sp>
            </mc:Choice>
            <mc:Fallback xmlns="">
              <p:sp>
                <p:nvSpPr>
                  <p:cNvPr id="18" name="TextBox 17">
                    <a:extLst>
                      <a:ext uri="{FF2B5EF4-FFF2-40B4-BE49-F238E27FC236}">
                        <a16:creationId xmlns:a16="http://schemas.microsoft.com/office/drawing/2014/main" id="{D0DCE28D-FA68-CAEB-2AE2-AD0432977515}"/>
                      </a:ext>
                    </a:extLst>
                  </p:cNvPr>
                  <p:cNvSpPr txBox="1">
                    <a:spLocks noRot="1" noChangeAspect="1" noMove="1" noResize="1" noEditPoints="1" noAdjustHandles="1" noChangeArrowheads="1" noChangeShapeType="1" noTextEdit="1"/>
                  </p:cNvSpPr>
                  <p:nvPr/>
                </p:nvSpPr>
                <p:spPr>
                  <a:xfrm>
                    <a:off x="5759628" y="2783305"/>
                    <a:ext cx="618312" cy="369332"/>
                  </a:xfrm>
                  <a:prstGeom prst="rect">
                    <a:avLst/>
                  </a:prstGeom>
                  <a:blipFill>
                    <a:blip r:embed="rId5"/>
                    <a:stretch>
                      <a:fillRect b="-1451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2670532-6ABA-3FAE-68D0-66C844B0A767}"/>
                      </a:ext>
                    </a:extLst>
                  </p:cNvPr>
                  <p:cNvSpPr txBox="1"/>
                  <p:nvPr/>
                </p:nvSpPr>
                <p:spPr>
                  <a:xfrm>
                    <a:off x="5759628" y="3154904"/>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3</m:t>
                              </m:r>
                            </m:sub>
                          </m:sSub>
                        </m:oMath>
                      </m:oMathPara>
                    </a14:m>
                    <a:endParaRPr lang="en-ZA"/>
                  </a:p>
                </p:txBody>
              </p:sp>
            </mc:Choice>
            <mc:Fallback xmlns="">
              <p:sp>
                <p:nvSpPr>
                  <p:cNvPr id="19" name="TextBox 18">
                    <a:extLst>
                      <a:ext uri="{FF2B5EF4-FFF2-40B4-BE49-F238E27FC236}">
                        <a16:creationId xmlns:a16="http://schemas.microsoft.com/office/drawing/2014/main" id="{82670532-6ABA-3FAE-68D0-66C844B0A767}"/>
                      </a:ext>
                    </a:extLst>
                  </p:cNvPr>
                  <p:cNvSpPr txBox="1">
                    <a:spLocks noRot="1" noChangeAspect="1" noMove="1" noResize="1" noEditPoints="1" noAdjustHandles="1" noChangeArrowheads="1" noChangeShapeType="1" noTextEdit="1"/>
                  </p:cNvSpPr>
                  <p:nvPr/>
                </p:nvSpPr>
                <p:spPr>
                  <a:xfrm>
                    <a:off x="5759628" y="3154904"/>
                    <a:ext cx="618312" cy="369332"/>
                  </a:xfrm>
                  <a:prstGeom prst="rect">
                    <a:avLst/>
                  </a:prstGeom>
                  <a:blipFill>
                    <a:blip r:embed="rId6"/>
                    <a:stretch>
                      <a:fillRect b="-14516"/>
                    </a:stretch>
                  </a:blipFill>
                  <a:ln w="12700">
                    <a:solidFill>
                      <a:schemeClr val="tx1"/>
                    </a:solidFill>
                  </a:ln>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45D439E5-AD84-D9B7-140F-A230DCFE1D4D}"/>
                </a:ext>
              </a:extLst>
            </p:cNvPr>
            <p:cNvGrpSpPr/>
            <p:nvPr/>
          </p:nvGrpSpPr>
          <p:grpSpPr>
            <a:xfrm>
              <a:off x="5759628" y="4015830"/>
              <a:ext cx="618312" cy="738664"/>
              <a:chOff x="5759628" y="4015830"/>
              <a:chExt cx="618312" cy="738664"/>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13B5423-288E-E1B9-22DD-F16F8E8A3526}"/>
                      </a:ext>
                    </a:extLst>
                  </p:cNvPr>
                  <p:cNvSpPr txBox="1"/>
                  <p:nvPr/>
                </p:nvSpPr>
                <p:spPr>
                  <a:xfrm>
                    <a:off x="5759628" y="4015830"/>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𝑛</m:t>
                              </m:r>
                              <m:r>
                                <a:rPr lang="en-US" b="0" i="1" smtClean="0">
                                  <a:latin typeface="Cambria Math" panose="02040503050406030204" pitchFamily="18" charset="0"/>
                                </a:rPr>
                                <m:t>−1</m:t>
                              </m:r>
                            </m:sub>
                          </m:sSub>
                        </m:oMath>
                      </m:oMathPara>
                    </a14:m>
                    <a:endParaRPr lang="en-ZA"/>
                  </a:p>
                </p:txBody>
              </p:sp>
            </mc:Choice>
            <mc:Fallback xmlns="">
              <p:sp>
                <p:nvSpPr>
                  <p:cNvPr id="20" name="TextBox 19">
                    <a:extLst>
                      <a:ext uri="{FF2B5EF4-FFF2-40B4-BE49-F238E27FC236}">
                        <a16:creationId xmlns:a16="http://schemas.microsoft.com/office/drawing/2014/main" id="{813B5423-288E-E1B9-22DD-F16F8E8A3526}"/>
                      </a:ext>
                    </a:extLst>
                  </p:cNvPr>
                  <p:cNvSpPr txBox="1">
                    <a:spLocks noRot="1" noChangeAspect="1" noMove="1" noResize="1" noEditPoints="1" noAdjustHandles="1" noChangeArrowheads="1" noChangeShapeType="1" noTextEdit="1"/>
                  </p:cNvSpPr>
                  <p:nvPr/>
                </p:nvSpPr>
                <p:spPr>
                  <a:xfrm>
                    <a:off x="5759628" y="4015830"/>
                    <a:ext cx="618312" cy="369332"/>
                  </a:xfrm>
                  <a:prstGeom prst="rect">
                    <a:avLst/>
                  </a:prstGeom>
                  <a:blipFill>
                    <a:blip r:embed="rId7"/>
                    <a:stretch>
                      <a:fillRect l="-971" b="-14286"/>
                    </a:stretch>
                  </a:blipFill>
                  <a:ln w="127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D3E2BA9-EA1B-A5D5-76A0-36F005441502}"/>
                      </a:ext>
                    </a:extLst>
                  </p:cNvPr>
                  <p:cNvSpPr txBox="1"/>
                  <p:nvPr/>
                </p:nvSpPr>
                <p:spPr>
                  <a:xfrm>
                    <a:off x="5759628" y="4385162"/>
                    <a:ext cx="618312" cy="369332"/>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𝑛</m:t>
                              </m:r>
                            </m:sub>
                          </m:sSub>
                        </m:oMath>
                      </m:oMathPara>
                    </a14:m>
                    <a:endParaRPr lang="en-ZA"/>
                  </a:p>
                </p:txBody>
              </p:sp>
            </mc:Choice>
            <mc:Fallback xmlns="">
              <p:sp>
                <p:nvSpPr>
                  <p:cNvPr id="21" name="TextBox 20">
                    <a:extLst>
                      <a:ext uri="{FF2B5EF4-FFF2-40B4-BE49-F238E27FC236}">
                        <a16:creationId xmlns:a16="http://schemas.microsoft.com/office/drawing/2014/main" id="{DD3E2BA9-EA1B-A5D5-76A0-36F005441502}"/>
                      </a:ext>
                    </a:extLst>
                  </p:cNvPr>
                  <p:cNvSpPr txBox="1">
                    <a:spLocks noRot="1" noChangeAspect="1" noMove="1" noResize="1" noEditPoints="1" noAdjustHandles="1" noChangeArrowheads="1" noChangeShapeType="1" noTextEdit="1"/>
                  </p:cNvSpPr>
                  <p:nvPr/>
                </p:nvSpPr>
                <p:spPr>
                  <a:xfrm>
                    <a:off x="5759628" y="4385162"/>
                    <a:ext cx="618312" cy="369332"/>
                  </a:xfrm>
                  <a:prstGeom prst="rect">
                    <a:avLst/>
                  </a:prstGeom>
                  <a:blipFill>
                    <a:blip r:embed="rId8"/>
                    <a:stretch>
                      <a:fillRect b="-14516"/>
                    </a:stretch>
                  </a:blipFill>
                  <a:ln w="12700">
                    <a:solidFill>
                      <a:schemeClr val="tx1"/>
                    </a:solidFill>
                  </a:ln>
                </p:spPr>
                <p:txBody>
                  <a:bodyPr/>
                  <a:lstStyle/>
                  <a:p>
                    <a:r>
                      <a:rPr lang="en-US">
                        <a:noFill/>
                      </a:rPr>
                      <a:t> </a:t>
                    </a:r>
                  </a:p>
                </p:txBody>
              </p:sp>
            </mc:Fallback>
          </mc:AlternateContent>
        </p:grpSp>
        <p:grpSp>
          <p:nvGrpSpPr>
            <p:cNvPr id="25" name="Group 24">
              <a:extLst>
                <a:ext uri="{FF2B5EF4-FFF2-40B4-BE49-F238E27FC236}">
                  <a16:creationId xmlns:a16="http://schemas.microsoft.com/office/drawing/2014/main" id="{C64130A4-5F24-A4D6-243A-B064E394F5C3}"/>
                </a:ext>
              </a:extLst>
            </p:cNvPr>
            <p:cNvGrpSpPr/>
            <p:nvPr/>
          </p:nvGrpSpPr>
          <p:grpSpPr>
            <a:xfrm>
              <a:off x="6032784" y="3593120"/>
              <a:ext cx="72000" cy="362377"/>
              <a:chOff x="6032784" y="3625876"/>
              <a:chExt cx="72000" cy="362377"/>
            </a:xfrm>
          </p:grpSpPr>
          <p:sp>
            <p:nvSpPr>
              <p:cNvPr id="22" name="Oval 21">
                <a:extLst>
                  <a:ext uri="{FF2B5EF4-FFF2-40B4-BE49-F238E27FC236}">
                    <a16:creationId xmlns:a16="http://schemas.microsoft.com/office/drawing/2014/main" id="{29D50C56-5FDF-9187-33E0-F3F9FD8B82A3}"/>
                  </a:ext>
                </a:extLst>
              </p:cNvPr>
              <p:cNvSpPr/>
              <p:nvPr/>
            </p:nvSpPr>
            <p:spPr>
              <a:xfrm>
                <a:off x="6032784" y="3625876"/>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2B7074D6-2267-9617-A329-BA746FD8A373}"/>
                  </a:ext>
                </a:extLst>
              </p:cNvPr>
              <p:cNvSpPr/>
              <p:nvPr/>
            </p:nvSpPr>
            <p:spPr>
              <a:xfrm>
                <a:off x="6032784" y="3770190"/>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24" name="Oval 23">
                <a:extLst>
                  <a:ext uri="{FF2B5EF4-FFF2-40B4-BE49-F238E27FC236}">
                    <a16:creationId xmlns:a16="http://schemas.microsoft.com/office/drawing/2014/main" id="{E580D323-7A56-10B1-D11B-F851F96E8292}"/>
                  </a:ext>
                </a:extLst>
              </p:cNvPr>
              <p:cNvSpPr/>
              <p:nvPr/>
            </p:nvSpPr>
            <p:spPr>
              <a:xfrm>
                <a:off x="6032784" y="391625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grpSp>
      </p:grpSp>
      <p:sp>
        <p:nvSpPr>
          <p:cNvPr id="29" name="Right Arrow 7">
            <a:extLst>
              <a:ext uri="{FF2B5EF4-FFF2-40B4-BE49-F238E27FC236}">
                <a16:creationId xmlns:a16="http://schemas.microsoft.com/office/drawing/2014/main" id="{9FB51478-7166-5B60-B110-95B9CDCFEAC8}"/>
              </a:ext>
            </a:extLst>
          </p:cNvPr>
          <p:cNvSpPr/>
          <p:nvPr/>
        </p:nvSpPr>
        <p:spPr>
          <a:xfrm>
            <a:off x="6144630" y="438980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99B6DDCA-FCF9-1E1A-01C6-57784BF9FE9C}"/>
              </a:ext>
            </a:extLst>
          </p:cNvPr>
          <p:cNvGrpSpPr/>
          <p:nvPr/>
        </p:nvGrpSpPr>
        <p:grpSpPr>
          <a:xfrm>
            <a:off x="2697536" y="3318744"/>
            <a:ext cx="1846150" cy="2557838"/>
            <a:chOff x="2946920" y="2737719"/>
            <a:chExt cx="1846150" cy="2557838"/>
          </a:xfrm>
        </p:grpSpPr>
        <p:sp>
          <p:nvSpPr>
            <p:cNvPr id="12" name="Trapezium 12">
              <a:extLst>
                <a:ext uri="{FF2B5EF4-FFF2-40B4-BE49-F238E27FC236}">
                  <a16:creationId xmlns:a16="http://schemas.microsoft.com/office/drawing/2014/main" id="{9153AD93-DAFF-7DB5-DBF3-787441BF729A}"/>
                </a:ext>
              </a:extLst>
            </p:cNvPr>
            <p:cNvSpPr/>
            <p:nvPr/>
          </p:nvSpPr>
          <p:spPr>
            <a:xfrm rot="5400000">
              <a:off x="2598696" y="3121911"/>
              <a:ext cx="2557838" cy="1789453"/>
            </a:xfrm>
            <a:prstGeom prst="trapezoid">
              <a:avLst>
                <a:gd name="adj" fmla="val 461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34" name="Picture 33">
              <a:extLst>
                <a:ext uri="{FF2B5EF4-FFF2-40B4-BE49-F238E27FC236}">
                  <a16:creationId xmlns:a16="http://schemas.microsoft.com/office/drawing/2014/main" id="{9594A807-4DEE-4A6A-E1BC-893E3ADE35F3}"/>
                </a:ext>
              </a:extLst>
            </p:cNvPr>
            <p:cNvPicPr>
              <a:picLocks noChangeAspect="1"/>
            </p:cNvPicPr>
            <p:nvPr/>
          </p:nvPicPr>
          <p:blipFill rotWithShape="1">
            <a:blip r:embed="rId9"/>
            <a:srcRect l="43839" t="8652" r="29375" b="23413"/>
            <a:stretch/>
          </p:blipFill>
          <p:spPr>
            <a:xfrm>
              <a:off x="2946920" y="2844899"/>
              <a:ext cx="1846150" cy="2402772"/>
            </a:xfrm>
            <a:prstGeom prst="rect">
              <a:avLst/>
            </a:prstGeom>
          </p:spPr>
        </p:pic>
      </p:grpSp>
      <p:sp>
        <p:nvSpPr>
          <p:cNvPr id="37" name="TextBox 36">
            <a:extLst>
              <a:ext uri="{FF2B5EF4-FFF2-40B4-BE49-F238E27FC236}">
                <a16:creationId xmlns:a16="http://schemas.microsoft.com/office/drawing/2014/main" id="{16BF6560-C735-68CF-BE3E-81AE35A4219E}"/>
              </a:ext>
            </a:extLst>
          </p:cNvPr>
          <p:cNvSpPr txBox="1"/>
          <p:nvPr/>
        </p:nvSpPr>
        <p:spPr>
          <a:xfrm>
            <a:off x="316795" y="2257060"/>
            <a:ext cx="1414914" cy="646331"/>
          </a:xfrm>
          <a:prstGeom prst="rect">
            <a:avLst/>
          </a:prstGeom>
          <a:noFill/>
          <a:ln>
            <a:solidFill>
              <a:schemeClr val="tx1"/>
            </a:solidFill>
          </a:ln>
        </p:spPr>
        <p:txBody>
          <a:bodyPr wrap="square" rtlCol="0">
            <a:spAutoFit/>
          </a:bodyPr>
          <a:lstStyle/>
          <a:p>
            <a:pPr algn="ctr"/>
            <a:r>
              <a:rPr lang="en-GB"/>
              <a:t>Simulated data</a:t>
            </a:r>
          </a:p>
        </p:txBody>
      </p:sp>
      <p:sp>
        <p:nvSpPr>
          <p:cNvPr id="38" name="TextBox 37">
            <a:extLst>
              <a:ext uri="{FF2B5EF4-FFF2-40B4-BE49-F238E27FC236}">
                <a16:creationId xmlns:a16="http://schemas.microsoft.com/office/drawing/2014/main" id="{D7A1FF35-34E1-D8AE-A62E-A71339C1D3D6}"/>
              </a:ext>
            </a:extLst>
          </p:cNvPr>
          <p:cNvSpPr txBox="1"/>
          <p:nvPr/>
        </p:nvSpPr>
        <p:spPr>
          <a:xfrm>
            <a:off x="2920774" y="2257059"/>
            <a:ext cx="1414914" cy="646331"/>
          </a:xfrm>
          <a:prstGeom prst="rect">
            <a:avLst/>
          </a:prstGeom>
          <a:noFill/>
          <a:ln>
            <a:solidFill>
              <a:schemeClr val="tx1"/>
            </a:solidFill>
          </a:ln>
        </p:spPr>
        <p:txBody>
          <a:bodyPr wrap="square" rtlCol="0">
            <a:spAutoFit/>
          </a:bodyPr>
          <a:lstStyle/>
          <a:p>
            <a:pPr algn="ctr"/>
            <a:r>
              <a:rPr lang="en-GB"/>
              <a:t>Feature Extractor</a:t>
            </a:r>
          </a:p>
        </p:txBody>
      </p:sp>
      <p:sp>
        <p:nvSpPr>
          <p:cNvPr id="39" name="TextBox 38">
            <a:extLst>
              <a:ext uri="{FF2B5EF4-FFF2-40B4-BE49-F238E27FC236}">
                <a16:creationId xmlns:a16="http://schemas.microsoft.com/office/drawing/2014/main" id="{188A9A9C-028C-1C6D-FEC3-51BC4C79F42B}"/>
              </a:ext>
            </a:extLst>
          </p:cNvPr>
          <p:cNvSpPr txBox="1"/>
          <p:nvPr/>
        </p:nvSpPr>
        <p:spPr>
          <a:xfrm>
            <a:off x="4951527" y="2534059"/>
            <a:ext cx="1414914" cy="369332"/>
          </a:xfrm>
          <a:prstGeom prst="rect">
            <a:avLst/>
          </a:prstGeom>
          <a:noFill/>
          <a:ln>
            <a:solidFill>
              <a:schemeClr val="tx1"/>
            </a:solidFill>
          </a:ln>
        </p:spPr>
        <p:txBody>
          <a:bodyPr wrap="square" rtlCol="0">
            <a:spAutoFit/>
          </a:bodyPr>
          <a:lstStyle/>
          <a:p>
            <a:pPr algn="ctr"/>
            <a:r>
              <a:rPr lang="en-GB"/>
              <a:t>Features</a:t>
            </a:r>
          </a:p>
        </p:txBody>
      </p:sp>
      <p:sp>
        <p:nvSpPr>
          <p:cNvPr id="40" name="TextBox 39">
            <a:extLst>
              <a:ext uri="{FF2B5EF4-FFF2-40B4-BE49-F238E27FC236}">
                <a16:creationId xmlns:a16="http://schemas.microsoft.com/office/drawing/2014/main" id="{2EACF7D7-14A9-A524-3632-4C0561E42592}"/>
              </a:ext>
            </a:extLst>
          </p:cNvPr>
          <p:cNvSpPr txBox="1"/>
          <p:nvPr/>
        </p:nvSpPr>
        <p:spPr>
          <a:xfrm>
            <a:off x="7195686" y="2255428"/>
            <a:ext cx="1414914" cy="646331"/>
          </a:xfrm>
          <a:prstGeom prst="rect">
            <a:avLst/>
          </a:prstGeom>
          <a:noFill/>
          <a:ln>
            <a:solidFill>
              <a:schemeClr val="tx1"/>
            </a:solidFill>
          </a:ln>
        </p:spPr>
        <p:txBody>
          <a:bodyPr wrap="square" rtlCol="0">
            <a:spAutoFit/>
          </a:bodyPr>
          <a:lstStyle/>
          <a:p>
            <a:pPr algn="ctr"/>
            <a:r>
              <a:rPr lang="en-GB"/>
              <a:t>Label predictor</a:t>
            </a:r>
          </a:p>
        </p:txBody>
      </p:sp>
      <p:sp>
        <p:nvSpPr>
          <p:cNvPr id="3" name="TextBox 2">
            <a:extLst>
              <a:ext uri="{FF2B5EF4-FFF2-40B4-BE49-F238E27FC236}">
                <a16:creationId xmlns:a16="http://schemas.microsoft.com/office/drawing/2014/main" id="{D95A6C33-87CA-E116-7943-0E46E86D4E14}"/>
              </a:ext>
            </a:extLst>
          </p:cNvPr>
          <p:cNvSpPr txBox="1"/>
          <p:nvPr/>
        </p:nvSpPr>
        <p:spPr>
          <a:xfrm>
            <a:off x="316795" y="1524972"/>
            <a:ext cx="1869203" cy="369332"/>
          </a:xfrm>
          <a:prstGeom prst="rect">
            <a:avLst/>
          </a:prstGeom>
          <a:solidFill>
            <a:srgbClr val="9DC3E6"/>
          </a:solidFill>
          <a:ln>
            <a:noFill/>
          </a:ln>
        </p:spPr>
        <p:txBody>
          <a:bodyPr wrap="square" rtlCol="0">
            <a:spAutoFit/>
          </a:bodyPr>
          <a:lstStyle/>
          <a:p>
            <a:pPr algn="ctr"/>
            <a:r>
              <a:rPr lang="en-GB"/>
              <a:t>Physics-driven</a:t>
            </a:r>
          </a:p>
        </p:txBody>
      </p:sp>
      <p:sp>
        <p:nvSpPr>
          <p:cNvPr id="11" name="TextBox 10">
            <a:extLst>
              <a:ext uri="{FF2B5EF4-FFF2-40B4-BE49-F238E27FC236}">
                <a16:creationId xmlns:a16="http://schemas.microsoft.com/office/drawing/2014/main" id="{B4369ED5-C64E-6FE1-943E-43A2A954C0F2}"/>
              </a:ext>
            </a:extLst>
          </p:cNvPr>
          <p:cNvSpPr txBox="1"/>
          <p:nvPr/>
        </p:nvSpPr>
        <p:spPr>
          <a:xfrm>
            <a:off x="2920774" y="1524972"/>
            <a:ext cx="6052604" cy="369332"/>
          </a:xfrm>
          <a:prstGeom prst="rect">
            <a:avLst/>
          </a:prstGeom>
          <a:solidFill>
            <a:srgbClr val="FFD966"/>
          </a:solidFill>
          <a:ln>
            <a:noFill/>
          </a:ln>
        </p:spPr>
        <p:txBody>
          <a:bodyPr wrap="square" rtlCol="0">
            <a:spAutoFit/>
          </a:bodyPr>
          <a:lstStyle/>
          <a:p>
            <a:pPr algn="ctr"/>
            <a:r>
              <a:rPr lang="en-GB"/>
              <a:t>Data-driven</a:t>
            </a:r>
          </a:p>
        </p:txBody>
      </p:sp>
      <p:sp>
        <p:nvSpPr>
          <p:cNvPr id="13" name="TextBox 12">
            <a:extLst>
              <a:ext uri="{FF2B5EF4-FFF2-40B4-BE49-F238E27FC236}">
                <a16:creationId xmlns:a16="http://schemas.microsoft.com/office/drawing/2014/main" id="{8D4752E6-0568-E480-8797-2EB596C211C2}"/>
              </a:ext>
            </a:extLst>
          </p:cNvPr>
          <p:cNvSpPr txBox="1"/>
          <p:nvPr/>
        </p:nvSpPr>
        <p:spPr>
          <a:xfrm>
            <a:off x="9569074" y="1526218"/>
            <a:ext cx="2559583" cy="369332"/>
          </a:xfrm>
          <a:prstGeom prst="rect">
            <a:avLst/>
          </a:prstGeom>
          <a:solidFill>
            <a:srgbClr val="A9D18E"/>
          </a:solidFill>
          <a:ln>
            <a:noFill/>
          </a:ln>
        </p:spPr>
        <p:txBody>
          <a:bodyPr wrap="square" rtlCol="0">
            <a:spAutoFit/>
          </a:bodyPr>
          <a:lstStyle/>
          <a:p>
            <a:pPr algn="ctr"/>
            <a:r>
              <a:rPr lang="en-GB"/>
              <a:t>Hybrid</a:t>
            </a:r>
          </a:p>
        </p:txBody>
      </p:sp>
      <p:sp>
        <p:nvSpPr>
          <p:cNvPr id="15" name="Plus 21">
            <a:extLst>
              <a:ext uri="{FF2B5EF4-FFF2-40B4-BE49-F238E27FC236}">
                <a16:creationId xmlns:a16="http://schemas.microsoft.com/office/drawing/2014/main" id="{955B08E3-F2D0-CDF6-C65F-826284A3DD9E}"/>
              </a:ext>
            </a:extLst>
          </p:cNvPr>
          <p:cNvSpPr/>
          <p:nvPr/>
        </p:nvSpPr>
        <p:spPr>
          <a:xfrm>
            <a:off x="2351886" y="1508139"/>
            <a:ext cx="403000" cy="402998"/>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Equals 15">
            <a:extLst>
              <a:ext uri="{FF2B5EF4-FFF2-40B4-BE49-F238E27FC236}">
                <a16:creationId xmlns:a16="http://schemas.microsoft.com/office/drawing/2014/main" id="{526BF049-CEE2-04A1-2B49-FBBBF87FD825}"/>
              </a:ext>
            </a:extLst>
          </p:cNvPr>
          <p:cNvSpPr/>
          <p:nvPr/>
        </p:nvSpPr>
        <p:spPr>
          <a:xfrm>
            <a:off x="9064598" y="1484589"/>
            <a:ext cx="413256" cy="413256"/>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3E10E97A-80C5-E338-F550-44FE2BE3A15E}"/>
              </a:ext>
            </a:extLst>
          </p:cNvPr>
          <p:cNvSpPr txBox="1"/>
          <p:nvPr/>
        </p:nvSpPr>
        <p:spPr>
          <a:xfrm>
            <a:off x="9560128" y="2255428"/>
            <a:ext cx="2568530" cy="646331"/>
          </a:xfrm>
          <a:prstGeom prst="rect">
            <a:avLst/>
          </a:prstGeom>
          <a:noFill/>
          <a:ln>
            <a:solidFill>
              <a:schemeClr val="tx1"/>
            </a:solidFill>
          </a:ln>
        </p:spPr>
        <p:txBody>
          <a:bodyPr wrap="square" rtlCol="0">
            <a:spAutoFit/>
          </a:bodyPr>
          <a:lstStyle/>
          <a:p>
            <a:pPr algn="ctr"/>
            <a:r>
              <a:rPr lang="en-GB"/>
              <a:t>Machine KPI Prediction</a:t>
            </a:r>
          </a:p>
        </p:txBody>
      </p:sp>
      <p:sp>
        <p:nvSpPr>
          <p:cNvPr id="36" name="TextBox 35">
            <a:extLst>
              <a:ext uri="{FF2B5EF4-FFF2-40B4-BE49-F238E27FC236}">
                <a16:creationId xmlns:a16="http://schemas.microsoft.com/office/drawing/2014/main" id="{50851437-A9AC-701C-9DF0-C743BE4861B5}"/>
              </a:ext>
            </a:extLst>
          </p:cNvPr>
          <p:cNvSpPr txBox="1"/>
          <p:nvPr/>
        </p:nvSpPr>
        <p:spPr>
          <a:xfrm>
            <a:off x="10097732" y="3751891"/>
            <a:ext cx="1846149" cy="1754326"/>
          </a:xfrm>
          <a:prstGeom prst="rect">
            <a:avLst/>
          </a:prstGeom>
          <a:noFill/>
          <a:ln>
            <a:noFill/>
          </a:ln>
        </p:spPr>
        <p:txBody>
          <a:bodyPr wrap="square" rtlCol="0">
            <a:spAutoFit/>
          </a:bodyPr>
          <a:lstStyle/>
          <a:p>
            <a:pPr algn="ctr"/>
            <a:r>
              <a:rPr lang="en-GB" u="sng" dirty="0"/>
              <a:t>Engine Temp: </a:t>
            </a:r>
            <a:r>
              <a:rPr lang="en-GB" dirty="0"/>
              <a:t>400 K</a:t>
            </a:r>
          </a:p>
          <a:p>
            <a:pPr algn="ctr"/>
            <a:r>
              <a:rPr lang="en-GB" u="sng" dirty="0"/>
              <a:t>Fuel Usage:</a:t>
            </a:r>
          </a:p>
          <a:p>
            <a:pPr algn="ctr"/>
            <a:r>
              <a:rPr lang="en-GB" dirty="0"/>
              <a:t>0.1 l/min</a:t>
            </a:r>
          </a:p>
          <a:p>
            <a:pPr algn="ctr"/>
            <a:r>
              <a:rPr lang="en-GB" u="sng" dirty="0"/>
              <a:t>Load hauled:</a:t>
            </a:r>
          </a:p>
          <a:p>
            <a:pPr algn="ctr"/>
            <a:r>
              <a:rPr lang="en-GB" dirty="0"/>
              <a:t>4.5 tons</a:t>
            </a:r>
          </a:p>
        </p:txBody>
      </p:sp>
      <p:pic>
        <p:nvPicPr>
          <p:cNvPr id="41" name="Content Placeholder 6">
            <a:extLst>
              <a:ext uri="{FF2B5EF4-FFF2-40B4-BE49-F238E27FC236}">
                <a16:creationId xmlns:a16="http://schemas.microsoft.com/office/drawing/2014/main" id="{3FEAB9CC-3B39-1E5E-A499-15500E5355AE}"/>
              </a:ext>
            </a:extLst>
          </p:cNvPr>
          <p:cNvPicPr>
            <a:picLocks noChangeAspect="1"/>
          </p:cNvPicPr>
          <p:nvPr/>
        </p:nvPicPr>
        <p:blipFill rotWithShape="1">
          <a:blip r:embed="rId10">
            <a:grayscl/>
          </a:blip>
          <a:srcRect l="6693" t="4182" r="45948" b="6701"/>
          <a:stretch/>
        </p:blipFill>
        <p:spPr>
          <a:xfrm rot="16200000">
            <a:off x="-307049" y="3818672"/>
            <a:ext cx="2828894" cy="1557980"/>
          </a:xfrm>
          <a:prstGeom prst="rect">
            <a:avLst/>
          </a:prstGeom>
        </p:spPr>
      </p:pic>
    </p:spTree>
    <p:extLst>
      <p:ext uri="{BB962C8B-B14F-4D97-AF65-F5344CB8AC3E}">
        <p14:creationId xmlns:p14="http://schemas.microsoft.com/office/powerpoint/2010/main" val="96421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29" grpId="0" animBg="1"/>
      <p:bldP spid="38" grpId="0" animBg="1"/>
      <p:bldP spid="39" grpId="0" animBg="1"/>
      <p:bldP spid="40" grpId="0" animBg="1"/>
      <p:bldP spid="11" grpId="0" animBg="1"/>
      <p:bldP spid="13" grpId="0" animBg="1"/>
      <p:bldP spid="16" grpId="0" animBg="1"/>
      <p:bldP spid="33" grpId="0" animBg="1"/>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F39CD-63EF-EF64-0077-A3A24D89F33D}"/>
              </a:ext>
            </a:extLst>
          </p:cNvPr>
          <p:cNvSpPr>
            <a:spLocks noGrp="1"/>
          </p:cNvSpPr>
          <p:nvPr>
            <p:ph type="title"/>
          </p:nvPr>
        </p:nvSpPr>
        <p:spPr/>
        <p:txBody>
          <a:bodyPr/>
          <a:lstStyle/>
          <a:p>
            <a:r>
              <a:rPr lang="en-US"/>
              <a:t>Shortcoming of this method</a:t>
            </a:r>
            <a:endParaRPr lang="en-GB"/>
          </a:p>
        </p:txBody>
      </p:sp>
      <p:sp>
        <p:nvSpPr>
          <p:cNvPr id="4" name="Footer Placeholder 3">
            <a:extLst>
              <a:ext uri="{FF2B5EF4-FFF2-40B4-BE49-F238E27FC236}">
                <a16:creationId xmlns:a16="http://schemas.microsoft.com/office/drawing/2014/main" id="{9BCBE9D5-EC01-57FE-2711-2ED4F5E69374}"/>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5D6BDBAF-23C9-3A93-D2BE-FF12E1126E52}"/>
              </a:ext>
            </a:extLst>
          </p:cNvPr>
          <p:cNvSpPr>
            <a:spLocks noGrp="1"/>
          </p:cNvSpPr>
          <p:nvPr>
            <p:ph type="sldNum" sz="quarter" idx="12"/>
          </p:nvPr>
        </p:nvSpPr>
        <p:spPr/>
        <p:txBody>
          <a:bodyPr/>
          <a:lstStyle/>
          <a:p>
            <a:fld id="{B24A76D4-15A6-4943-9A50-5F83E1F9E19F}" type="slidenum">
              <a:rPr lang="en-GB" smtClean="0"/>
              <a:pPr/>
              <a:t>8</a:t>
            </a:fld>
            <a:endParaRPr lang="en-GB"/>
          </a:p>
        </p:txBody>
      </p:sp>
      <p:pic>
        <p:nvPicPr>
          <p:cNvPr id="6" name="Content Placeholder 6">
            <a:extLst>
              <a:ext uri="{FF2B5EF4-FFF2-40B4-BE49-F238E27FC236}">
                <a16:creationId xmlns:a16="http://schemas.microsoft.com/office/drawing/2014/main" id="{2C387A03-06EC-4D53-03D1-77C1E00CE347}"/>
              </a:ext>
            </a:extLst>
          </p:cNvPr>
          <p:cNvPicPr>
            <a:picLocks noChangeAspect="1"/>
          </p:cNvPicPr>
          <p:nvPr/>
        </p:nvPicPr>
        <p:blipFill rotWithShape="1">
          <a:blip r:embed="rId3">
            <a:grayscl/>
          </a:blip>
          <a:srcRect l="6693" t="4182" r="45948" b="6701"/>
          <a:stretch/>
        </p:blipFill>
        <p:spPr>
          <a:xfrm>
            <a:off x="1209706" y="2446368"/>
            <a:ext cx="2828894" cy="1557980"/>
          </a:xfrm>
          <a:prstGeom prst="rect">
            <a:avLst/>
          </a:prstGeom>
        </p:spPr>
      </p:pic>
      <p:pic>
        <p:nvPicPr>
          <p:cNvPr id="7" name="Picture 6">
            <a:extLst>
              <a:ext uri="{FF2B5EF4-FFF2-40B4-BE49-F238E27FC236}">
                <a16:creationId xmlns:a16="http://schemas.microsoft.com/office/drawing/2014/main" id="{4BB08B1F-A6A4-B47C-D391-F04AA3FDFABE}"/>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Lst>
          </a:blip>
          <a:srcRect l="7990" t="9883" r="28278" b="22002"/>
          <a:stretch/>
        </p:blipFill>
        <p:spPr>
          <a:xfrm>
            <a:off x="1209706" y="4296631"/>
            <a:ext cx="2828894" cy="1561424"/>
          </a:xfrm>
          <a:prstGeom prst="rect">
            <a:avLst/>
          </a:prstGeom>
        </p:spPr>
      </p:pic>
      <p:sp>
        <p:nvSpPr>
          <p:cNvPr id="10" name="Right Arrow 8">
            <a:extLst>
              <a:ext uri="{FF2B5EF4-FFF2-40B4-BE49-F238E27FC236}">
                <a16:creationId xmlns:a16="http://schemas.microsoft.com/office/drawing/2014/main" id="{576B7AB7-60E2-4F18-88CB-345BD490BB8F}"/>
              </a:ext>
            </a:extLst>
          </p:cNvPr>
          <p:cNvSpPr/>
          <p:nvPr/>
        </p:nvSpPr>
        <p:spPr>
          <a:xfrm>
            <a:off x="4346410" y="3017497"/>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8">
            <a:extLst>
              <a:ext uri="{FF2B5EF4-FFF2-40B4-BE49-F238E27FC236}">
                <a16:creationId xmlns:a16="http://schemas.microsoft.com/office/drawing/2014/main" id="{13012929-F934-4B4E-876A-87BE2332ADE9}"/>
              </a:ext>
            </a:extLst>
          </p:cNvPr>
          <p:cNvSpPr/>
          <p:nvPr/>
        </p:nvSpPr>
        <p:spPr>
          <a:xfrm>
            <a:off x="4346410" y="486948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ight Arrow 8">
            <a:extLst>
              <a:ext uri="{FF2B5EF4-FFF2-40B4-BE49-F238E27FC236}">
                <a16:creationId xmlns:a16="http://schemas.microsoft.com/office/drawing/2014/main" id="{6054C410-A5AB-947C-3586-88832E2259CF}"/>
              </a:ext>
            </a:extLst>
          </p:cNvPr>
          <p:cNvSpPr/>
          <p:nvPr/>
        </p:nvSpPr>
        <p:spPr>
          <a:xfrm>
            <a:off x="7917095" y="3017497"/>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3" name="Right Arrow 8">
            <a:extLst>
              <a:ext uri="{FF2B5EF4-FFF2-40B4-BE49-F238E27FC236}">
                <a16:creationId xmlns:a16="http://schemas.microsoft.com/office/drawing/2014/main" id="{2798D311-016A-0AEF-436A-977C35876813}"/>
              </a:ext>
            </a:extLst>
          </p:cNvPr>
          <p:cNvSpPr/>
          <p:nvPr/>
        </p:nvSpPr>
        <p:spPr>
          <a:xfrm>
            <a:off x="7917095" y="4869482"/>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CB66FFAE-888E-1730-E4A6-83986CD8CA10}"/>
              </a:ext>
            </a:extLst>
          </p:cNvPr>
          <p:cNvSpPr txBox="1"/>
          <p:nvPr/>
        </p:nvSpPr>
        <p:spPr>
          <a:xfrm>
            <a:off x="8657582" y="4615678"/>
            <a:ext cx="1898966" cy="923330"/>
          </a:xfrm>
          <a:prstGeom prst="rect">
            <a:avLst/>
          </a:prstGeom>
          <a:noFill/>
          <a:ln>
            <a:noFill/>
          </a:ln>
        </p:spPr>
        <p:txBody>
          <a:bodyPr wrap="square" rtlCol="0">
            <a:spAutoFit/>
          </a:bodyPr>
          <a:lstStyle/>
          <a:p>
            <a:pPr algn="ctr"/>
            <a:r>
              <a:rPr lang="en-GB" sz="5400" dirty="0"/>
              <a:t>?</a:t>
            </a:r>
          </a:p>
        </p:txBody>
      </p:sp>
      <p:grpSp>
        <p:nvGrpSpPr>
          <p:cNvPr id="19" name="Group 18">
            <a:extLst>
              <a:ext uri="{FF2B5EF4-FFF2-40B4-BE49-F238E27FC236}">
                <a16:creationId xmlns:a16="http://schemas.microsoft.com/office/drawing/2014/main" id="{4C9D30D7-C6A3-0E83-F286-2C3BF669ECDE}"/>
              </a:ext>
            </a:extLst>
          </p:cNvPr>
          <p:cNvGrpSpPr/>
          <p:nvPr/>
        </p:nvGrpSpPr>
        <p:grpSpPr>
          <a:xfrm>
            <a:off x="8806794" y="2859787"/>
            <a:ext cx="1273739" cy="731142"/>
            <a:chOff x="8363164" y="2056544"/>
            <a:chExt cx="1273739" cy="731142"/>
          </a:xfrm>
        </p:grpSpPr>
        <p:cxnSp>
          <p:nvCxnSpPr>
            <p:cNvPr id="16" name="Straight Connector 15">
              <a:extLst>
                <a:ext uri="{FF2B5EF4-FFF2-40B4-BE49-F238E27FC236}">
                  <a16:creationId xmlns:a16="http://schemas.microsoft.com/office/drawing/2014/main" id="{9290E553-7FCB-0943-8521-C9F262CA34C6}"/>
                </a:ext>
              </a:extLst>
            </p:cNvPr>
            <p:cNvCxnSpPr/>
            <p:nvPr/>
          </p:nvCxnSpPr>
          <p:spPr>
            <a:xfrm>
              <a:off x="8363164" y="2346248"/>
              <a:ext cx="380144" cy="441438"/>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4D050ED-2AB0-43A8-9460-54BF27206120}"/>
                </a:ext>
              </a:extLst>
            </p:cNvPr>
            <p:cNvCxnSpPr>
              <a:cxnSpLocks/>
            </p:cNvCxnSpPr>
            <p:nvPr/>
          </p:nvCxnSpPr>
          <p:spPr>
            <a:xfrm flipH="1">
              <a:off x="8689968" y="2056544"/>
              <a:ext cx="946935" cy="7311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D4B6B05E-211C-B702-79F3-76AD273AF71D}"/>
              </a:ext>
            </a:extLst>
          </p:cNvPr>
          <p:cNvSpPr txBox="1"/>
          <p:nvPr/>
        </p:nvSpPr>
        <p:spPr>
          <a:xfrm>
            <a:off x="838199" y="2025669"/>
            <a:ext cx="3573467" cy="369332"/>
          </a:xfrm>
          <a:prstGeom prst="rect">
            <a:avLst/>
          </a:prstGeom>
          <a:noFill/>
        </p:spPr>
        <p:txBody>
          <a:bodyPr wrap="square" rtlCol="0">
            <a:spAutoFit/>
          </a:bodyPr>
          <a:lstStyle/>
          <a:p>
            <a:pPr algn="ctr"/>
            <a:r>
              <a:rPr lang="en-US"/>
              <a:t>N</a:t>
            </a:r>
            <a:r>
              <a:rPr lang="en-GB" err="1"/>
              <a:t>umerical</a:t>
            </a:r>
            <a:r>
              <a:rPr lang="en-GB"/>
              <a:t>/Training Data</a:t>
            </a:r>
          </a:p>
        </p:txBody>
      </p:sp>
      <p:sp>
        <p:nvSpPr>
          <p:cNvPr id="21" name="TextBox 20">
            <a:extLst>
              <a:ext uri="{FF2B5EF4-FFF2-40B4-BE49-F238E27FC236}">
                <a16:creationId xmlns:a16="http://schemas.microsoft.com/office/drawing/2014/main" id="{659EF64E-2F7F-A80F-31FF-BB600622F4A1}"/>
              </a:ext>
            </a:extLst>
          </p:cNvPr>
          <p:cNvSpPr txBox="1"/>
          <p:nvPr/>
        </p:nvSpPr>
        <p:spPr>
          <a:xfrm>
            <a:off x="772943" y="5933269"/>
            <a:ext cx="3573467" cy="369332"/>
          </a:xfrm>
          <a:prstGeom prst="rect">
            <a:avLst/>
          </a:prstGeom>
          <a:noFill/>
        </p:spPr>
        <p:txBody>
          <a:bodyPr wrap="square" rtlCol="0">
            <a:spAutoFit/>
          </a:bodyPr>
          <a:lstStyle/>
          <a:p>
            <a:pPr algn="ctr"/>
            <a:r>
              <a:rPr lang="en-US"/>
              <a:t>Alternate/Real Data</a:t>
            </a:r>
            <a:endParaRPr lang="en-GB"/>
          </a:p>
        </p:txBody>
      </p:sp>
      <p:cxnSp>
        <p:nvCxnSpPr>
          <p:cNvPr id="25" name="Connector: Elbow 24">
            <a:extLst>
              <a:ext uri="{FF2B5EF4-FFF2-40B4-BE49-F238E27FC236}">
                <a16:creationId xmlns:a16="http://schemas.microsoft.com/office/drawing/2014/main" id="{E27A7441-13A1-98D8-39DD-9FB71A33C259}"/>
              </a:ext>
            </a:extLst>
          </p:cNvPr>
          <p:cNvCxnSpPr>
            <a:cxnSpLocks/>
            <a:stCxn id="31" idx="0"/>
            <a:endCxn id="30" idx="1"/>
          </p:cNvCxnSpPr>
          <p:nvPr/>
        </p:nvCxnSpPr>
        <p:spPr>
          <a:xfrm rot="5400000" flipH="1" flipV="1">
            <a:off x="6522624" y="1877088"/>
            <a:ext cx="986734" cy="1186586"/>
          </a:xfrm>
          <a:prstGeom prst="bentConnector2">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BFA4BE6-4F5E-8C6A-9A36-6184F36CE650}"/>
              </a:ext>
            </a:extLst>
          </p:cNvPr>
          <p:cNvSpPr txBox="1"/>
          <p:nvPr/>
        </p:nvSpPr>
        <p:spPr>
          <a:xfrm>
            <a:off x="7609284" y="1515349"/>
            <a:ext cx="3856676" cy="923330"/>
          </a:xfrm>
          <a:prstGeom prst="rect">
            <a:avLst/>
          </a:prstGeom>
          <a:noFill/>
          <a:ln>
            <a:solidFill>
              <a:schemeClr val="tx1"/>
            </a:solidFill>
          </a:ln>
        </p:spPr>
        <p:txBody>
          <a:bodyPr wrap="square" rtlCol="0">
            <a:spAutoFit/>
          </a:bodyPr>
          <a:lstStyle/>
          <a:p>
            <a:pPr algn="ctr"/>
            <a:r>
              <a:rPr lang="en-US"/>
              <a:t>Contains some useful information about the system, but calibrated to input data</a:t>
            </a:r>
            <a:endParaRPr lang="en-GB"/>
          </a:p>
        </p:txBody>
      </p:sp>
      <p:sp>
        <p:nvSpPr>
          <p:cNvPr id="31" name="TextBox 30">
            <a:extLst>
              <a:ext uri="{FF2B5EF4-FFF2-40B4-BE49-F238E27FC236}">
                <a16:creationId xmlns:a16="http://schemas.microsoft.com/office/drawing/2014/main" id="{A5C7B8BB-C0B2-5A93-7675-D1BE33DC4094}"/>
              </a:ext>
            </a:extLst>
          </p:cNvPr>
          <p:cNvSpPr txBox="1"/>
          <p:nvPr/>
        </p:nvSpPr>
        <p:spPr>
          <a:xfrm>
            <a:off x="5236111" y="2963748"/>
            <a:ext cx="2373174" cy="523220"/>
          </a:xfrm>
          <a:prstGeom prst="rect">
            <a:avLst/>
          </a:prstGeom>
          <a:solidFill>
            <a:srgbClr val="FFD966"/>
          </a:solidFill>
          <a:ln>
            <a:noFill/>
          </a:ln>
        </p:spPr>
        <p:txBody>
          <a:bodyPr wrap="square" rtlCol="0">
            <a:spAutoFit/>
          </a:bodyPr>
          <a:lstStyle/>
          <a:p>
            <a:pPr algn="ctr"/>
            <a:r>
              <a:rPr lang="en-GB" sz="2800"/>
              <a:t>Data-driven</a:t>
            </a:r>
          </a:p>
        </p:txBody>
      </p:sp>
      <p:sp>
        <p:nvSpPr>
          <p:cNvPr id="32" name="TextBox 31">
            <a:extLst>
              <a:ext uri="{FF2B5EF4-FFF2-40B4-BE49-F238E27FC236}">
                <a16:creationId xmlns:a16="http://schemas.microsoft.com/office/drawing/2014/main" id="{FDEFB2A8-9F59-7298-F30B-815BA2E98376}"/>
              </a:ext>
            </a:extLst>
          </p:cNvPr>
          <p:cNvSpPr txBox="1"/>
          <p:nvPr/>
        </p:nvSpPr>
        <p:spPr>
          <a:xfrm>
            <a:off x="5236110" y="4815733"/>
            <a:ext cx="2373174" cy="523220"/>
          </a:xfrm>
          <a:prstGeom prst="rect">
            <a:avLst/>
          </a:prstGeom>
          <a:solidFill>
            <a:srgbClr val="FFD966"/>
          </a:solidFill>
          <a:ln>
            <a:noFill/>
          </a:ln>
        </p:spPr>
        <p:txBody>
          <a:bodyPr wrap="square" rtlCol="0">
            <a:spAutoFit/>
          </a:bodyPr>
          <a:lstStyle/>
          <a:p>
            <a:pPr algn="ctr"/>
            <a:r>
              <a:rPr lang="en-GB" sz="2800"/>
              <a:t>Data-driven</a:t>
            </a:r>
          </a:p>
        </p:txBody>
      </p:sp>
      <p:cxnSp>
        <p:nvCxnSpPr>
          <p:cNvPr id="41" name="Straight Connector 40">
            <a:extLst>
              <a:ext uri="{FF2B5EF4-FFF2-40B4-BE49-F238E27FC236}">
                <a16:creationId xmlns:a16="http://schemas.microsoft.com/office/drawing/2014/main" id="{0EE67F21-EEA7-0BBF-821C-F9D9FEDE9D71}"/>
              </a:ext>
            </a:extLst>
          </p:cNvPr>
          <p:cNvCxnSpPr/>
          <p:nvPr/>
        </p:nvCxnSpPr>
        <p:spPr>
          <a:xfrm>
            <a:off x="462337" y="4296631"/>
            <a:ext cx="10654301" cy="0"/>
          </a:xfrm>
          <a:prstGeom prst="line">
            <a:avLst/>
          </a:prstGeom>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AB50FF14-6509-41DD-0BB0-B69E793A2DA6}"/>
              </a:ext>
            </a:extLst>
          </p:cNvPr>
          <p:cNvSpPr txBox="1"/>
          <p:nvPr/>
        </p:nvSpPr>
        <p:spPr>
          <a:xfrm>
            <a:off x="5190663" y="4111965"/>
            <a:ext cx="1591304" cy="369332"/>
          </a:xfrm>
          <a:prstGeom prst="rect">
            <a:avLst/>
          </a:prstGeom>
          <a:solidFill>
            <a:schemeClr val="bg1"/>
          </a:solidFill>
          <a:ln>
            <a:solidFill>
              <a:schemeClr val="tx1"/>
            </a:solidFill>
          </a:ln>
        </p:spPr>
        <p:txBody>
          <a:bodyPr wrap="square" rtlCol="0">
            <a:spAutoFit/>
          </a:bodyPr>
          <a:lstStyle/>
          <a:p>
            <a:pPr algn="ctr"/>
            <a:r>
              <a:rPr lang="en-US"/>
              <a:t>Hard divide</a:t>
            </a:r>
            <a:endParaRPr lang="en-GB"/>
          </a:p>
        </p:txBody>
      </p:sp>
      <p:sp>
        <p:nvSpPr>
          <p:cNvPr id="3" name="TextBox 2">
            <a:extLst>
              <a:ext uri="{FF2B5EF4-FFF2-40B4-BE49-F238E27FC236}">
                <a16:creationId xmlns:a16="http://schemas.microsoft.com/office/drawing/2014/main" id="{80BBCEBA-2761-D0ED-51F7-97A6D26DDD41}"/>
              </a:ext>
            </a:extLst>
          </p:cNvPr>
          <p:cNvSpPr txBox="1"/>
          <p:nvPr/>
        </p:nvSpPr>
        <p:spPr>
          <a:xfrm>
            <a:off x="9678672" y="3306540"/>
            <a:ext cx="2305225" cy="646331"/>
          </a:xfrm>
          <a:prstGeom prst="rect">
            <a:avLst/>
          </a:prstGeom>
          <a:solidFill>
            <a:schemeClr val="bg1"/>
          </a:solidFill>
          <a:ln>
            <a:noFill/>
          </a:ln>
        </p:spPr>
        <p:txBody>
          <a:bodyPr wrap="square" rtlCol="0">
            <a:spAutoFit/>
          </a:bodyPr>
          <a:lstStyle/>
          <a:p>
            <a:pPr algn="ctr"/>
            <a:r>
              <a:rPr lang="en-US"/>
              <a:t>Machine KPI prediction</a:t>
            </a:r>
            <a:endParaRPr lang="en-GB"/>
          </a:p>
        </p:txBody>
      </p:sp>
      <p:sp>
        <p:nvSpPr>
          <p:cNvPr id="8" name="TextBox 7">
            <a:extLst>
              <a:ext uri="{FF2B5EF4-FFF2-40B4-BE49-F238E27FC236}">
                <a16:creationId xmlns:a16="http://schemas.microsoft.com/office/drawing/2014/main" id="{279F589B-088A-B8D9-EBDD-44B2C2FBC193}"/>
              </a:ext>
            </a:extLst>
          </p:cNvPr>
          <p:cNvSpPr txBox="1"/>
          <p:nvPr/>
        </p:nvSpPr>
        <p:spPr>
          <a:xfrm>
            <a:off x="9829681" y="4753505"/>
            <a:ext cx="2305225" cy="646331"/>
          </a:xfrm>
          <a:prstGeom prst="rect">
            <a:avLst/>
          </a:prstGeom>
          <a:solidFill>
            <a:schemeClr val="bg1"/>
          </a:solidFill>
          <a:ln>
            <a:noFill/>
          </a:ln>
        </p:spPr>
        <p:txBody>
          <a:bodyPr wrap="square" rtlCol="0">
            <a:spAutoFit/>
          </a:bodyPr>
          <a:lstStyle/>
          <a:p>
            <a:pPr algn="ctr"/>
            <a:r>
              <a:rPr lang="en-US" dirty="0"/>
              <a:t>Machine KPI prediction</a:t>
            </a:r>
            <a:endParaRPr lang="en-GB" dirty="0"/>
          </a:p>
        </p:txBody>
      </p:sp>
    </p:spTree>
    <p:extLst>
      <p:ext uri="{BB962C8B-B14F-4D97-AF65-F5344CB8AC3E}">
        <p14:creationId xmlns:p14="http://schemas.microsoft.com/office/powerpoint/2010/main" val="399226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p:bldP spid="21" grpId="0"/>
      <p:bldP spid="32" grpId="0" animBg="1"/>
      <p:bldP spid="42"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34686-592C-6CDC-1610-4098A9A78A5D}"/>
              </a:ext>
            </a:extLst>
          </p:cNvPr>
          <p:cNvSpPr>
            <a:spLocks noGrp="1"/>
          </p:cNvSpPr>
          <p:nvPr>
            <p:ph type="title"/>
          </p:nvPr>
        </p:nvSpPr>
        <p:spPr/>
        <p:txBody>
          <a:bodyPr/>
          <a:lstStyle/>
          <a:p>
            <a:r>
              <a:rPr lang="en-US"/>
              <a:t>Solution: Transfer learning</a:t>
            </a:r>
            <a:endParaRPr lang="en-GB"/>
          </a:p>
        </p:txBody>
      </p:sp>
      <p:sp>
        <p:nvSpPr>
          <p:cNvPr id="4" name="Footer Placeholder 3">
            <a:extLst>
              <a:ext uri="{FF2B5EF4-FFF2-40B4-BE49-F238E27FC236}">
                <a16:creationId xmlns:a16="http://schemas.microsoft.com/office/drawing/2014/main" id="{1CC5653D-0290-04E2-90D3-13CD29FDE031}"/>
              </a:ext>
            </a:extLst>
          </p:cNvPr>
          <p:cNvSpPr>
            <a:spLocks noGrp="1"/>
          </p:cNvSpPr>
          <p:nvPr>
            <p:ph type="ftr" sz="quarter" idx="11"/>
          </p:nvPr>
        </p:nvSpPr>
        <p:spPr/>
        <p:txBody>
          <a:bodyPr/>
          <a:lstStyle/>
          <a:p>
            <a:r>
              <a:rPr lang="en-US"/>
              <a:t>Digital Transformation in Mining 2023</a:t>
            </a:r>
            <a:endParaRPr lang="en-GB"/>
          </a:p>
        </p:txBody>
      </p:sp>
      <p:sp>
        <p:nvSpPr>
          <p:cNvPr id="5" name="Slide Number Placeholder 4">
            <a:extLst>
              <a:ext uri="{FF2B5EF4-FFF2-40B4-BE49-F238E27FC236}">
                <a16:creationId xmlns:a16="http://schemas.microsoft.com/office/drawing/2014/main" id="{3F70E967-F976-C16A-EEB0-3C6F77E10973}"/>
              </a:ext>
            </a:extLst>
          </p:cNvPr>
          <p:cNvSpPr>
            <a:spLocks noGrp="1"/>
          </p:cNvSpPr>
          <p:nvPr>
            <p:ph type="sldNum" sz="quarter" idx="12"/>
          </p:nvPr>
        </p:nvSpPr>
        <p:spPr/>
        <p:txBody>
          <a:bodyPr/>
          <a:lstStyle/>
          <a:p>
            <a:fld id="{B24A76D4-15A6-4943-9A50-5F83E1F9E19F}" type="slidenum">
              <a:rPr lang="en-GB" smtClean="0"/>
              <a:pPr/>
              <a:t>9</a:t>
            </a:fld>
            <a:endParaRPr lang="en-GB"/>
          </a:p>
        </p:txBody>
      </p:sp>
      <p:pic>
        <p:nvPicPr>
          <p:cNvPr id="14" name="Content Placeholder 6">
            <a:extLst>
              <a:ext uri="{FF2B5EF4-FFF2-40B4-BE49-F238E27FC236}">
                <a16:creationId xmlns:a16="http://schemas.microsoft.com/office/drawing/2014/main" id="{4EB5B746-BA16-260A-4206-90E8BC7A7FE6}"/>
              </a:ext>
            </a:extLst>
          </p:cNvPr>
          <p:cNvPicPr>
            <a:picLocks noChangeAspect="1"/>
          </p:cNvPicPr>
          <p:nvPr/>
        </p:nvPicPr>
        <p:blipFill rotWithShape="1">
          <a:blip r:embed="rId3">
            <a:grayscl/>
          </a:blip>
          <a:srcRect l="6693" t="4182" r="45948" b="6701"/>
          <a:stretch/>
        </p:blipFill>
        <p:spPr>
          <a:xfrm>
            <a:off x="1209706" y="2477194"/>
            <a:ext cx="2828894" cy="1557980"/>
          </a:xfrm>
          <a:prstGeom prst="rect">
            <a:avLst/>
          </a:prstGeom>
        </p:spPr>
      </p:pic>
      <p:pic>
        <p:nvPicPr>
          <p:cNvPr id="15" name="Picture 14">
            <a:extLst>
              <a:ext uri="{FF2B5EF4-FFF2-40B4-BE49-F238E27FC236}">
                <a16:creationId xmlns:a16="http://schemas.microsoft.com/office/drawing/2014/main" id="{76877979-B0BD-0F14-EB15-423310F1589E}"/>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Lst>
          </a:blip>
          <a:srcRect l="7990" t="9883" r="28278" b="22002"/>
          <a:stretch/>
        </p:blipFill>
        <p:spPr>
          <a:xfrm>
            <a:off x="1209706" y="4269255"/>
            <a:ext cx="2828894" cy="1561424"/>
          </a:xfrm>
          <a:prstGeom prst="rect">
            <a:avLst/>
          </a:prstGeom>
        </p:spPr>
      </p:pic>
      <p:sp>
        <p:nvSpPr>
          <p:cNvPr id="16" name="Right Arrow 8">
            <a:extLst>
              <a:ext uri="{FF2B5EF4-FFF2-40B4-BE49-F238E27FC236}">
                <a16:creationId xmlns:a16="http://schemas.microsoft.com/office/drawing/2014/main" id="{A3AA2EB3-A3FD-0F30-F875-2EE873F647A1}"/>
              </a:ext>
            </a:extLst>
          </p:cNvPr>
          <p:cNvSpPr/>
          <p:nvPr/>
        </p:nvSpPr>
        <p:spPr>
          <a:xfrm>
            <a:off x="4346410" y="3048323"/>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Right Arrow 8">
            <a:extLst>
              <a:ext uri="{FF2B5EF4-FFF2-40B4-BE49-F238E27FC236}">
                <a16:creationId xmlns:a16="http://schemas.microsoft.com/office/drawing/2014/main" id="{C38C1E0A-1D6A-3243-D9DF-ED2ECAEC4626}"/>
              </a:ext>
            </a:extLst>
          </p:cNvPr>
          <p:cNvSpPr/>
          <p:nvPr/>
        </p:nvSpPr>
        <p:spPr>
          <a:xfrm>
            <a:off x="4346410" y="4842106"/>
            <a:ext cx="581891"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AA3AACC5-5B5E-3444-2C97-1C6DCE46B4F9}"/>
              </a:ext>
            </a:extLst>
          </p:cNvPr>
          <p:cNvSpPr txBox="1"/>
          <p:nvPr/>
        </p:nvSpPr>
        <p:spPr>
          <a:xfrm>
            <a:off x="5236111" y="2994574"/>
            <a:ext cx="2373174" cy="523220"/>
          </a:xfrm>
          <a:prstGeom prst="rect">
            <a:avLst/>
          </a:prstGeom>
          <a:solidFill>
            <a:srgbClr val="FFD966"/>
          </a:solidFill>
          <a:ln>
            <a:noFill/>
          </a:ln>
        </p:spPr>
        <p:txBody>
          <a:bodyPr wrap="square" rtlCol="0">
            <a:spAutoFit/>
          </a:bodyPr>
          <a:lstStyle/>
          <a:p>
            <a:pPr algn="ctr"/>
            <a:r>
              <a:rPr lang="en-GB" sz="2800"/>
              <a:t>Data-driven</a:t>
            </a:r>
          </a:p>
        </p:txBody>
      </p:sp>
      <p:sp>
        <p:nvSpPr>
          <p:cNvPr id="19" name="TextBox 18">
            <a:extLst>
              <a:ext uri="{FF2B5EF4-FFF2-40B4-BE49-F238E27FC236}">
                <a16:creationId xmlns:a16="http://schemas.microsoft.com/office/drawing/2014/main" id="{B54C44B7-EE98-7681-394A-C2D2D8DF4D41}"/>
              </a:ext>
            </a:extLst>
          </p:cNvPr>
          <p:cNvSpPr txBox="1"/>
          <p:nvPr/>
        </p:nvSpPr>
        <p:spPr>
          <a:xfrm>
            <a:off x="5236110" y="4788357"/>
            <a:ext cx="2373174" cy="523220"/>
          </a:xfrm>
          <a:prstGeom prst="rect">
            <a:avLst/>
          </a:prstGeom>
          <a:solidFill>
            <a:srgbClr val="FFD966"/>
          </a:solidFill>
          <a:ln>
            <a:noFill/>
          </a:ln>
        </p:spPr>
        <p:txBody>
          <a:bodyPr wrap="square" rtlCol="0">
            <a:spAutoFit/>
          </a:bodyPr>
          <a:lstStyle/>
          <a:p>
            <a:pPr algn="ctr"/>
            <a:r>
              <a:rPr lang="en-GB" sz="2800"/>
              <a:t>Data-driven</a:t>
            </a:r>
          </a:p>
        </p:txBody>
      </p:sp>
      <p:sp>
        <p:nvSpPr>
          <p:cNvPr id="20" name="Right Arrow 8">
            <a:extLst>
              <a:ext uri="{FF2B5EF4-FFF2-40B4-BE49-F238E27FC236}">
                <a16:creationId xmlns:a16="http://schemas.microsoft.com/office/drawing/2014/main" id="{C9552775-486E-F994-11CE-AE23D4D8DAF8}"/>
              </a:ext>
            </a:extLst>
          </p:cNvPr>
          <p:cNvSpPr/>
          <p:nvPr/>
        </p:nvSpPr>
        <p:spPr>
          <a:xfrm rot="5400000">
            <a:off x="4911805" y="3931922"/>
            <a:ext cx="1064332"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1" name="Right Arrow 8">
            <a:extLst>
              <a:ext uri="{FF2B5EF4-FFF2-40B4-BE49-F238E27FC236}">
                <a16:creationId xmlns:a16="http://schemas.microsoft.com/office/drawing/2014/main" id="{C30FC0B6-D14A-5D6E-9BCD-1FEDB8A0B3E7}"/>
              </a:ext>
            </a:extLst>
          </p:cNvPr>
          <p:cNvSpPr/>
          <p:nvPr/>
        </p:nvSpPr>
        <p:spPr>
          <a:xfrm rot="16200000">
            <a:off x="6869256" y="3931922"/>
            <a:ext cx="1064332" cy="41572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D7A63140-F2F3-34A8-7F78-B701990D09B6}"/>
              </a:ext>
            </a:extLst>
          </p:cNvPr>
          <p:cNvSpPr txBox="1"/>
          <p:nvPr/>
        </p:nvSpPr>
        <p:spPr>
          <a:xfrm>
            <a:off x="5613256" y="3736467"/>
            <a:ext cx="1618881" cy="646331"/>
          </a:xfrm>
          <a:prstGeom prst="rect">
            <a:avLst/>
          </a:prstGeom>
          <a:noFill/>
          <a:ln>
            <a:noFill/>
          </a:ln>
        </p:spPr>
        <p:txBody>
          <a:bodyPr wrap="square" rtlCol="0">
            <a:spAutoFit/>
          </a:bodyPr>
          <a:lstStyle/>
          <a:p>
            <a:pPr algn="ctr"/>
            <a:r>
              <a:rPr lang="en-US"/>
              <a:t>Transfer information</a:t>
            </a:r>
            <a:endParaRPr lang="en-GB"/>
          </a:p>
        </p:txBody>
      </p:sp>
      <p:grpSp>
        <p:nvGrpSpPr>
          <p:cNvPr id="23" name="Group 22">
            <a:extLst>
              <a:ext uri="{FF2B5EF4-FFF2-40B4-BE49-F238E27FC236}">
                <a16:creationId xmlns:a16="http://schemas.microsoft.com/office/drawing/2014/main" id="{64039F15-528D-0990-7F9D-6E71AFA4FADB}"/>
              </a:ext>
            </a:extLst>
          </p:cNvPr>
          <p:cNvGrpSpPr/>
          <p:nvPr/>
        </p:nvGrpSpPr>
        <p:grpSpPr>
          <a:xfrm>
            <a:off x="9708555" y="3669603"/>
            <a:ext cx="1273739" cy="731142"/>
            <a:chOff x="8363164" y="2056544"/>
            <a:chExt cx="1273739" cy="731142"/>
          </a:xfrm>
        </p:grpSpPr>
        <p:cxnSp>
          <p:nvCxnSpPr>
            <p:cNvPr id="24" name="Straight Connector 23">
              <a:extLst>
                <a:ext uri="{FF2B5EF4-FFF2-40B4-BE49-F238E27FC236}">
                  <a16:creationId xmlns:a16="http://schemas.microsoft.com/office/drawing/2014/main" id="{9152791C-3B56-3A38-3858-0855B8B5B52B}"/>
                </a:ext>
              </a:extLst>
            </p:cNvPr>
            <p:cNvCxnSpPr/>
            <p:nvPr/>
          </p:nvCxnSpPr>
          <p:spPr>
            <a:xfrm>
              <a:off x="8363164" y="2346248"/>
              <a:ext cx="380144" cy="441438"/>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72B3EF0-2D2E-BDA8-E8FD-1004F9668B2C}"/>
                </a:ext>
              </a:extLst>
            </p:cNvPr>
            <p:cNvCxnSpPr>
              <a:cxnSpLocks/>
            </p:cNvCxnSpPr>
            <p:nvPr/>
          </p:nvCxnSpPr>
          <p:spPr>
            <a:xfrm flipH="1">
              <a:off x="8689968" y="2056544"/>
              <a:ext cx="946935" cy="7311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6" name="Right Arrow 8">
            <a:extLst>
              <a:ext uri="{FF2B5EF4-FFF2-40B4-BE49-F238E27FC236}">
                <a16:creationId xmlns:a16="http://schemas.microsoft.com/office/drawing/2014/main" id="{7FABF081-6A7A-FB0D-B5D8-2A46C69C506A}"/>
              </a:ext>
            </a:extLst>
          </p:cNvPr>
          <p:cNvSpPr/>
          <p:nvPr/>
        </p:nvSpPr>
        <p:spPr>
          <a:xfrm rot="1358119">
            <a:off x="7753466" y="3539805"/>
            <a:ext cx="1706711" cy="13848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7" name="Right Arrow 8">
            <a:extLst>
              <a:ext uri="{FF2B5EF4-FFF2-40B4-BE49-F238E27FC236}">
                <a16:creationId xmlns:a16="http://schemas.microsoft.com/office/drawing/2014/main" id="{B8CEC4D0-C0C8-9140-5C41-021A592C3D09}"/>
              </a:ext>
            </a:extLst>
          </p:cNvPr>
          <p:cNvSpPr/>
          <p:nvPr/>
        </p:nvSpPr>
        <p:spPr>
          <a:xfrm rot="20241881" flipV="1">
            <a:off x="7753465" y="4698184"/>
            <a:ext cx="1706711" cy="13848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8E83E943-CCC1-7661-5B3E-79EE8FCD993E}"/>
              </a:ext>
            </a:extLst>
          </p:cNvPr>
          <p:cNvSpPr txBox="1"/>
          <p:nvPr/>
        </p:nvSpPr>
        <p:spPr>
          <a:xfrm>
            <a:off x="1005272" y="2012362"/>
            <a:ext cx="3217407" cy="369332"/>
          </a:xfrm>
          <a:prstGeom prst="rect">
            <a:avLst/>
          </a:prstGeom>
          <a:noFill/>
          <a:ln>
            <a:noFill/>
          </a:ln>
        </p:spPr>
        <p:txBody>
          <a:bodyPr wrap="square" rtlCol="0">
            <a:spAutoFit/>
          </a:bodyPr>
          <a:lstStyle/>
          <a:p>
            <a:pPr algn="ctr"/>
            <a:r>
              <a:rPr lang="en-US"/>
              <a:t>Source Domain</a:t>
            </a:r>
            <a:endParaRPr lang="en-GB"/>
          </a:p>
        </p:txBody>
      </p:sp>
      <p:sp>
        <p:nvSpPr>
          <p:cNvPr id="29" name="TextBox 28">
            <a:extLst>
              <a:ext uri="{FF2B5EF4-FFF2-40B4-BE49-F238E27FC236}">
                <a16:creationId xmlns:a16="http://schemas.microsoft.com/office/drawing/2014/main" id="{E5933D45-E794-473F-F20E-716A911DB01E}"/>
              </a:ext>
            </a:extLst>
          </p:cNvPr>
          <p:cNvSpPr txBox="1"/>
          <p:nvPr/>
        </p:nvSpPr>
        <p:spPr>
          <a:xfrm>
            <a:off x="1015449" y="6064760"/>
            <a:ext cx="3217407" cy="369332"/>
          </a:xfrm>
          <a:prstGeom prst="rect">
            <a:avLst/>
          </a:prstGeom>
          <a:noFill/>
          <a:ln>
            <a:noFill/>
          </a:ln>
        </p:spPr>
        <p:txBody>
          <a:bodyPr wrap="square" rtlCol="0">
            <a:spAutoFit/>
          </a:bodyPr>
          <a:lstStyle/>
          <a:p>
            <a:pPr algn="ctr"/>
            <a:r>
              <a:rPr lang="en-US"/>
              <a:t>Target Domain</a:t>
            </a:r>
            <a:endParaRPr lang="en-GB"/>
          </a:p>
        </p:txBody>
      </p:sp>
      <p:sp>
        <p:nvSpPr>
          <p:cNvPr id="3" name="TextBox 2">
            <a:extLst>
              <a:ext uri="{FF2B5EF4-FFF2-40B4-BE49-F238E27FC236}">
                <a16:creationId xmlns:a16="http://schemas.microsoft.com/office/drawing/2014/main" id="{9AFDA170-D655-1B7D-9B2A-2BE7CA3AFE3F}"/>
              </a:ext>
            </a:extLst>
          </p:cNvPr>
          <p:cNvSpPr txBox="1"/>
          <p:nvPr/>
        </p:nvSpPr>
        <p:spPr>
          <a:xfrm>
            <a:off x="9256586" y="2784317"/>
            <a:ext cx="2305225" cy="646331"/>
          </a:xfrm>
          <a:prstGeom prst="rect">
            <a:avLst/>
          </a:prstGeom>
          <a:solidFill>
            <a:schemeClr val="bg1"/>
          </a:solidFill>
          <a:ln>
            <a:noFill/>
          </a:ln>
        </p:spPr>
        <p:txBody>
          <a:bodyPr wrap="square" rtlCol="0">
            <a:spAutoFit/>
          </a:bodyPr>
          <a:lstStyle/>
          <a:p>
            <a:pPr algn="ctr"/>
            <a:r>
              <a:rPr lang="en-US"/>
              <a:t>Machine KPI prediction</a:t>
            </a:r>
            <a:endParaRPr lang="en-GB"/>
          </a:p>
        </p:txBody>
      </p:sp>
    </p:spTree>
    <p:extLst>
      <p:ext uri="{BB962C8B-B14F-4D97-AF65-F5344CB8AC3E}">
        <p14:creationId xmlns:p14="http://schemas.microsoft.com/office/powerpoint/2010/main" val="66294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p:bldP spid="26" grpId="0" animBg="1"/>
      <p:bldP spid="27"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1C26CB3-E636-C840-888F-D57D451B76C4}" vid="{0DD50CBC-F661-E144-A3F2-97DBD82B6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796</TotalTime>
  <Words>1277</Words>
  <Application>Microsoft Office PowerPoint</Application>
  <PresentationFormat>Widescreen</PresentationFormat>
  <Paragraphs>285</Paragraphs>
  <Slides>19</Slides>
  <Notes>11</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Cambria Math</vt:lpstr>
      <vt:lpstr>Verdana</vt:lpstr>
      <vt:lpstr>Wingdings</vt:lpstr>
      <vt:lpstr>Office Theme</vt:lpstr>
      <vt:lpstr> Enhancing Condition Monitoring of Mining Vehicles Using Physical Models and Transfer Learning</vt:lpstr>
      <vt:lpstr>Context</vt:lpstr>
      <vt:lpstr>Common supervised learning framework:</vt:lpstr>
      <vt:lpstr>Current problem</vt:lpstr>
      <vt:lpstr>A hybrid methodology:</vt:lpstr>
      <vt:lpstr>Hybrid model for diagnosis</vt:lpstr>
      <vt:lpstr>Proposed hybrid approach</vt:lpstr>
      <vt:lpstr>Shortcoming of this method</vt:lpstr>
      <vt:lpstr>Solution: Transfer learning</vt:lpstr>
      <vt:lpstr>Transfer learning structure</vt:lpstr>
      <vt:lpstr>Investigation of transfer learning utility</vt:lpstr>
      <vt:lpstr>Numerical study on vehicle:</vt:lpstr>
      <vt:lpstr>Numerical study on vehicle</vt:lpstr>
      <vt:lpstr>Domains</vt:lpstr>
      <vt:lpstr>Source domain (temperatures known)</vt:lpstr>
      <vt:lpstr>Results: Engine temperature predictions for unseen vehicle</vt:lpstr>
      <vt:lpstr>Conclusions</vt:lpstr>
      <vt:lpstr>Applications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MIP 780 Block 1 - Background and performance measures</dc:title>
  <dc:creator>Luke van Eyk, Mr</dc:creator>
  <cp:lastModifiedBy>Mr. LD Van Eyk</cp:lastModifiedBy>
  <cp:revision>1</cp:revision>
  <dcterms:created xsi:type="dcterms:W3CDTF">2021-10-28T06:17:10Z</dcterms:created>
  <dcterms:modified xsi:type="dcterms:W3CDTF">2023-06-29T07:26:57Z</dcterms:modified>
</cp:coreProperties>
</file>